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6" r:id="rId3"/>
  </p:sldMasterIdLst>
  <p:notesMasterIdLst>
    <p:notesMasterId r:id="rId23"/>
  </p:notesMasterIdLst>
  <p:sldIdLst>
    <p:sldId id="320" r:id="rId4"/>
    <p:sldId id="299" r:id="rId5"/>
    <p:sldId id="260" r:id="rId6"/>
    <p:sldId id="282" r:id="rId7"/>
    <p:sldId id="300" r:id="rId8"/>
    <p:sldId id="258" r:id="rId9"/>
    <p:sldId id="301" r:id="rId10"/>
    <p:sldId id="324" r:id="rId11"/>
    <p:sldId id="319" r:id="rId12"/>
    <p:sldId id="308" r:id="rId13"/>
    <p:sldId id="257" r:id="rId14"/>
    <p:sldId id="316" r:id="rId15"/>
    <p:sldId id="314" r:id="rId16"/>
    <p:sldId id="259" r:id="rId17"/>
    <p:sldId id="315" r:id="rId18"/>
    <p:sldId id="310" r:id="rId19"/>
    <p:sldId id="311" r:id="rId20"/>
    <p:sldId id="312" r:id="rId21"/>
    <p:sldId id="3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462DA-32F2-4894-A409-7F54AF99D346}" v="238" dt="2025-09-21T14:39:05.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34" autoAdjust="0"/>
    <p:restoredTop sz="94660"/>
  </p:normalViewPr>
  <p:slideViewPr>
    <p:cSldViewPr snapToGrid="0">
      <p:cViewPr varScale="1">
        <p:scale>
          <a:sx n="71" d="100"/>
          <a:sy n="71" d="100"/>
        </p:scale>
        <p:origin x="1181"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85252-642B-431B-8832-B2EF0C4595D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D8FA23D-79B3-4430-9B3F-14A0D92B4B61}">
      <dgm:prSet/>
      <dgm:spPr/>
      <dgm:t>
        <a:bodyPr/>
        <a:lstStyle/>
        <a:p>
          <a:r>
            <a:rPr lang="en-US" dirty="0"/>
            <a:t>Introduction</a:t>
          </a:r>
        </a:p>
      </dgm:t>
    </dgm:pt>
    <dgm:pt modelId="{5F75BE92-DEA3-411C-8697-28774899C1F2}" type="parTrans" cxnId="{159AAA53-0D67-4452-81E4-3D8921B2C1AF}">
      <dgm:prSet/>
      <dgm:spPr/>
      <dgm:t>
        <a:bodyPr/>
        <a:lstStyle/>
        <a:p>
          <a:endParaRPr lang="en-US"/>
        </a:p>
      </dgm:t>
    </dgm:pt>
    <dgm:pt modelId="{9201E06E-3DDB-4109-8709-1012EF5A2E86}" type="sibTrans" cxnId="{159AAA53-0D67-4452-81E4-3D8921B2C1AF}">
      <dgm:prSet/>
      <dgm:spPr/>
      <dgm:t>
        <a:bodyPr/>
        <a:lstStyle/>
        <a:p>
          <a:endParaRPr lang="en-US"/>
        </a:p>
      </dgm:t>
    </dgm:pt>
    <dgm:pt modelId="{D43B7C1E-E1D8-498A-831A-08A4A4308806}">
      <dgm:prSet/>
      <dgm:spPr/>
      <dgm:t>
        <a:bodyPr/>
        <a:lstStyle/>
        <a:p>
          <a:r>
            <a:rPr lang="en-US" dirty="0"/>
            <a:t>Overview of Fusion Point Industries </a:t>
          </a:r>
        </a:p>
      </dgm:t>
    </dgm:pt>
    <dgm:pt modelId="{D44867AF-E42E-482A-B372-0AB03B7D37E0}" type="parTrans" cxnId="{E2F7A377-CC88-4247-907C-5D2C73832FBD}">
      <dgm:prSet/>
      <dgm:spPr/>
      <dgm:t>
        <a:bodyPr/>
        <a:lstStyle/>
        <a:p>
          <a:endParaRPr lang="en-US"/>
        </a:p>
      </dgm:t>
    </dgm:pt>
    <dgm:pt modelId="{2AA9E97B-2142-45DB-B6BC-AEF0F564CEEA}" type="sibTrans" cxnId="{E2F7A377-CC88-4247-907C-5D2C73832FBD}">
      <dgm:prSet/>
      <dgm:spPr/>
      <dgm:t>
        <a:bodyPr/>
        <a:lstStyle/>
        <a:p>
          <a:endParaRPr lang="en-US"/>
        </a:p>
      </dgm:t>
    </dgm:pt>
    <dgm:pt modelId="{E0E07ED7-3F02-4B0A-8838-29760B117979}">
      <dgm:prSet/>
      <dgm:spPr/>
      <dgm:t>
        <a:bodyPr/>
        <a:lstStyle/>
        <a:p>
          <a:r>
            <a:rPr lang="en-US" dirty="0"/>
            <a:t>Aim of the project</a:t>
          </a:r>
        </a:p>
      </dgm:t>
    </dgm:pt>
    <dgm:pt modelId="{AC25F5C2-5C76-499D-9DC9-63E7ADEEA204}" type="parTrans" cxnId="{C7049520-F353-460D-9A0B-0C8C212825F0}">
      <dgm:prSet/>
      <dgm:spPr/>
      <dgm:t>
        <a:bodyPr/>
        <a:lstStyle/>
        <a:p>
          <a:endParaRPr lang="en-US"/>
        </a:p>
      </dgm:t>
    </dgm:pt>
    <dgm:pt modelId="{CB748289-725A-4AE6-9D4C-5F82AAC776FD}" type="sibTrans" cxnId="{C7049520-F353-460D-9A0B-0C8C212825F0}">
      <dgm:prSet/>
      <dgm:spPr/>
      <dgm:t>
        <a:bodyPr/>
        <a:lstStyle/>
        <a:p>
          <a:endParaRPr lang="en-US"/>
        </a:p>
      </dgm:t>
    </dgm:pt>
    <dgm:pt modelId="{2F2F1318-2B18-4404-82E7-97D2E8A805C2}">
      <dgm:prSet/>
      <dgm:spPr/>
      <dgm:t>
        <a:bodyPr/>
        <a:lstStyle/>
        <a:p>
          <a:r>
            <a:rPr lang="en-US" dirty="0"/>
            <a:t>Approach - Analysis of the project</a:t>
          </a:r>
        </a:p>
      </dgm:t>
    </dgm:pt>
    <dgm:pt modelId="{6E4F72D3-6567-4072-8A8F-4DD3A646A2D7}" type="parTrans" cxnId="{59794A25-2D8C-4CD3-9001-A88085022A9F}">
      <dgm:prSet/>
      <dgm:spPr/>
      <dgm:t>
        <a:bodyPr/>
        <a:lstStyle/>
        <a:p>
          <a:endParaRPr lang="en-US"/>
        </a:p>
      </dgm:t>
    </dgm:pt>
    <dgm:pt modelId="{98C2265C-E62A-42EF-9951-F8541A45762C}" type="sibTrans" cxnId="{59794A25-2D8C-4CD3-9001-A88085022A9F}">
      <dgm:prSet/>
      <dgm:spPr/>
      <dgm:t>
        <a:bodyPr/>
        <a:lstStyle/>
        <a:p>
          <a:endParaRPr lang="en-US"/>
        </a:p>
      </dgm:t>
    </dgm:pt>
    <dgm:pt modelId="{00656A2E-8945-480F-8294-E0A6D0D242AF}">
      <dgm:prSet/>
      <dgm:spPr/>
      <dgm:t>
        <a:bodyPr/>
        <a:lstStyle/>
        <a:p>
          <a:r>
            <a:rPr lang="en-US" dirty="0"/>
            <a:t>Dashboard </a:t>
          </a:r>
        </a:p>
      </dgm:t>
    </dgm:pt>
    <dgm:pt modelId="{07F68DB0-FA9F-4C6F-80F8-45F94189D10C}" type="parTrans" cxnId="{08D91E9B-92B6-4B11-B829-A193E812BAAE}">
      <dgm:prSet/>
      <dgm:spPr/>
      <dgm:t>
        <a:bodyPr/>
        <a:lstStyle/>
        <a:p>
          <a:endParaRPr lang="en-US"/>
        </a:p>
      </dgm:t>
    </dgm:pt>
    <dgm:pt modelId="{E350AAFC-45D7-41E2-96A6-A1E86FB73B27}" type="sibTrans" cxnId="{08D91E9B-92B6-4B11-B829-A193E812BAAE}">
      <dgm:prSet/>
      <dgm:spPr/>
      <dgm:t>
        <a:bodyPr/>
        <a:lstStyle/>
        <a:p>
          <a:endParaRPr lang="en-US"/>
        </a:p>
      </dgm:t>
    </dgm:pt>
    <dgm:pt modelId="{073EEBB8-DB84-4895-B03F-61BE108EA235}">
      <dgm:prSet/>
      <dgm:spPr/>
      <dgm:t>
        <a:bodyPr/>
        <a:lstStyle/>
        <a:p>
          <a:r>
            <a:rPr lang="en-US" dirty="0"/>
            <a:t>Key insights into each business question</a:t>
          </a:r>
        </a:p>
      </dgm:t>
    </dgm:pt>
    <dgm:pt modelId="{5B8ADD2E-38AF-4B5F-829A-61ADBCCF297B}" type="parTrans" cxnId="{A03A7602-C938-4040-AB7A-05565034C833}">
      <dgm:prSet/>
      <dgm:spPr/>
      <dgm:t>
        <a:bodyPr/>
        <a:lstStyle/>
        <a:p>
          <a:endParaRPr lang="en-US"/>
        </a:p>
      </dgm:t>
    </dgm:pt>
    <dgm:pt modelId="{32CC04F3-9DA7-45CB-BE7D-7784CC77CC54}" type="sibTrans" cxnId="{A03A7602-C938-4040-AB7A-05565034C833}">
      <dgm:prSet/>
      <dgm:spPr/>
      <dgm:t>
        <a:bodyPr/>
        <a:lstStyle/>
        <a:p>
          <a:endParaRPr lang="en-US"/>
        </a:p>
      </dgm:t>
    </dgm:pt>
    <dgm:pt modelId="{5F4D3CE1-11C8-4510-90A3-096F6A28A740}">
      <dgm:prSet/>
      <dgm:spPr/>
      <dgm:t>
        <a:bodyPr/>
        <a:lstStyle/>
        <a:p>
          <a:r>
            <a:rPr lang="en-US"/>
            <a:t>Recommendations</a:t>
          </a:r>
        </a:p>
      </dgm:t>
    </dgm:pt>
    <dgm:pt modelId="{C0428E69-2F2E-4B16-A506-47546C3B4975}" type="parTrans" cxnId="{B3C3CC9B-A768-4383-83F2-D2D7EA59C456}">
      <dgm:prSet/>
      <dgm:spPr/>
      <dgm:t>
        <a:bodyPr/>
        <a:lstStyle/>
        <a:p>
          <a:endParaRPr lang="en-US"/>
        </a:p>
      </dgm:t>
    </dgm:pt>
    <dgm:pt modelId="{F0483246-086D-432C-989B-0E1E66BAD125}" type="sibTrans" cxnId="{B3C3CC9B-A768-4383-83F2-D2D7EA59C456}">
      <dgm:prSet/>
      <dgm:spPr/>
      <dgm:t>
        <a:bodyPr/>
        <a:lstStyle/>
        <a:p>
          <a:endParaRPr lang="en-US"/>
        </a:p>
      </dgm:t>
    </dgm:pt>
    <dgm:pt modelId="{727A9A55-B94B-4DCD-8921-410A7F824860}">
      <dgm:prSet/>
      <dgm:spPr/>
      <dgm:t>
        <a:bodyPr/>
        <a:lstStyle/>
        <a:p>
          <a:r>
            <a:rPr lang="en-US"/>
            <a:t>Conclusion</a:t>
          </a:r>
        </a:p>
      </dgm:t>
    </dgm:pt>
    <dgm:pt modelId="{202D1879-4745-440F-B8CF-E3A986F5BE56}" type="parTrans" cxnId="{82E156F8-C5AB-4FFD-8169-744E563F24A9}">
      <dgm:prSet/>
      <dgm:spPr/>
      <dgm:t>
        <a:bodyPr/>
        <a:lstStyle/>
        <a:p>
          <a:endParaRPr lang="en-US"/>
        </a:p>
      </dgm:t>
    </dgm:pt>
    <dgm:pt modelId="{C97D44EB-5C93-490E-9A82-20E587F7FE57}" type="sibTrans" cxnId="{82E156F8-C5AB-4FFD-8169-744E563F24A9}">
      <dgm:prSet/>
      <dgm:spPr/>
      <dgm:t>
        <a:bodyPr/>
        <a:lstStyle/>
        <a:p>
          <a:endParaRPr lang="en-US"/>
        </a:p>
      </dgm:t>
    </dgm:pt>
    <dgm:pt modelId="{6B079C6D-1322-4577-8A04-3715536CF0BB}" type="pres">
      <dgm:prSet presAssocID="{61285252-642B-431B-8832-B2EF0C4595D5}" presName="vert0" presStyleCnt="0">
        <dgm:presLayoutVars>
          <dgm:dir/>
          <dgm:animOne val="branch"/>
          <dgm:animLvl val="lvl"/>
        </dgm:presLayoutVars>
      </dgm:prSet>
      <dgm:spPr/>
    </dgm:pt>
    <dgm:pt modelId="{CB53F2CB-390C-4A29-9379-FEFF24F03211}" type="pres">
      <dgm:prSet presAssocID="{8D8FA23D-79B3-4430-9B3F-14A0D92B4B61}" presName="thickLine" presStyleLbl="alignNode1" presStyleIdx="0" presStyleCnt="8"/>
      <dgm:spPr/>
    </dgm:pt>
    <dgm:pt modelId="{AA9A7DD6-E59F-45F8-B253-B349B72DF219}" type="pres">
      <dgm:prSet presAssocID="{8D8FA23D-79B3-4430-9B3F-14A0D92B4B61}" presName="horz1" presStyleCnt="0"/>
      <dgm:spPr/>
    </dgm:pt>
    <dgm:pt modelId="{D6FC5DE9-A401-4BCE-BB9D-140A6EA5EDDE}" type="pres">
      <dgm:prSet presAssocID="{8D8FA23D-79B3-4430-9B3F-14A0D92B4B61}" presName="tx1" presStyleLbl="revTx" presStyleIdx="0" presStyleCnt="8"/>
      <dgm:spPr/>
    </dgm:pt>
    <dgm:pt modelId="{7E9961AD-AD0D-4617-A90C-DAC501A509EB}" type="pres">
      <dgm:prSet presAssocID="{8D8FA23D-79B3-4430-9B3F-14A0D92B4B61}" presName="vert1" presStyleCnt="0"/>
      <dgm:spPr/>
    </dgm:pt>
    <dgm:pt modelId="{319B61B6-FF4C-4568-827F-338AF8ADFB2A}" type="pres">
      <dgm:prSet presAssocID="{D43B7C1E-E1D8-498A-831A-08A4A4308806}" presName="thickLine" presStyleLbl="alignNode1" presStyleIdx="1" presStyleCnt="8"/>
      <dgm:spPr/>
    </dgm:pt>
    <dgm:pt modelId="{3EC17099-2544-4F6C-8A4A-8BC91D1559B8}" type="pres">
      <dgm:prSet presAssocID="{D43B7C1E-E1D8-498A-831A-08A4A4308806}" presName="horz1" presStyleCnt="0"/>
      <dgm:spPr/>
    </dgm:pt>
    <dgm:pt modelId="{26283974-1556-44F0-B7CE-3D1F6A181B40}" type="pres">
      <dgm:prSet presAssocID="{D43B7C1E-E1D8-498A-831A-08A4A4308806}" presName="tx1" presStyleLbl="revTx" presStyleIdx="1" presStyleCnt="8"/>
      <dgm:spPr/>
    </dgm:pt>
    <dgm:pt modelId="{FD2BE857-5FAA-445A-B846-5D2286C03223}" type="pres">
      <dgm:prSet presAssocID="{D43B7C1E-E1D8-498A-831A-08A4A4308806}" presName="vert1" presStyleCnt="0"/>
      <dgm:spPr/>
    </dgm:pt>
    <dgm:pt modelId="{69959E22-E771-4D6C-B1E3-7CEF86A9ED30}" type="pres">
      <dgm:prSet presAssocID="{E0E07ED7-3F02-4B0A-8838-29760B117979}" presName="thickLine" presStyleLbl="alignNode1" presStyleIdx="2" presStyleCnt="8"/>
      <dgm:spPr/>
    </dgm:pt>
    <dgm:pt modelId="{48D44273-24ED-4BE0-B8B8-EB608535CD24}" type="pres">
      <dgm:prSet presAssocID="{E0E07ED7-3F02-4B0A-8838-29760B117979}" presName="horz1" presStyleCnt="0"/>
      <dgm:spPr/>
    </dgm:pt>
    <dgm:pt modelId="{2ED93A6C-E08F-4D63-A848-9E4A94DF59C7}" type="pres">
      <dgm:prSet presAssocID="{E0E07ED7-3F02-4B0A-8838-29760B117979}" presName="tx1" presStyleLbl="revTx" presStyleIdx="2" presStyleCnt="8"/>
      <dgm:spPr/>
    </dgm:pt>
    <dgm:pt modelId="{B621A722-84C1-4130-8427-E8174ADC3F49}" type="pres">
      <dgm:prSet presAssocID="{E0E07ED7-3F02-4B0A-8838-29760B117979}" presName="vert1" presStyleCnt="0"/>
      <dgm:spPr/>
    </dgm:pt>
    <dgm:pt modelId="{F4623DE6-B023-4AD5-976D-A0D2EF864DC9}" type="pres">
      <dgm:prSet presAssocID="{2F2F1318-2B18-4404-82E7-97D2E8A805C2}" presName="thickLine" presStyleLbl="alignNode1" presStyleIdx="3" presStyleCnt="8"/>
      <dgm:spPr/>
    </dgm:pt>
    <dgm:pt modelId="{E62D425C-AB0A-405C-9302-62B723496BAF}" type="pres">
      <dgm:prSet presAssocID="{2F2F1318-2B18-4404-82E7-97D2E8A805C2}" presName="horz1" presStyleCnt="0"/>
      <dgm:spPr/>
    </dgm:pt>
    <dgm:pt modelId="{4D855B84-ED9E-4BDE-A1B3-B221F8D7E1DE}" type="pres">
      <dgm:prSet presAssocID="{2F2F1318-2B18-4404-82E7-97D2E8A805C2}" presName="tx1" presStyleLbl="revTx" presStyleIdx="3" presStyleCnt="8"/>
      <dgm:spPr/>
    </dgm:pt>
    <dgm:pt modelId="{A9112456-3235-4976-A11B-21C9732316D8}" type="pres">
      <dgm:prSet presAssocID="{2F2F1318-2B18-4404-82E7-97D2E8A805C2}" presName="vert1" presStyleCnt="0"/>
      <dgm:spPr/>
    </dgm:pt>
    <dgm:pt modelId="{92E44148-ED7B-42CF-B708-191E6887E762}" type="pres">
      <dgm:prSet presAssocID="{00656A2E-8945-480F-8294-E0A6D0D242AF}" presName="thickLine" presStyleLbl="alignNode1" presStyleIdx="4" presStyleCnt="8"/>
      <dgm:spPr/>
    </dgm:pt>
    <dgm:pt modelId="{090B8579-9FB2-4E54-94AC-47EECC6E5BA3}" type="pres">
      <dgm:prSet presAssocID="{00656A2E-8945-480F-8294-E0A6D0D242AF}" presName="horz1" presStyleCnt="0"/>
      <dgm:spPr/>
    </dgm:pt>
    <dgm:pt modelId="{110D6E35-1CAB-4D37-A483-3B3F922DD731}" type="pres">
      <dgm:prSet presAssocID="{00656A2E-8945-480F-8294-E0A6D0D242AF}" presName="tx1" presStyleLbl="revTx" presStyleIdx="4" presStyleCnt="8"/>
      <dgm:spPr/>
    </dgm:pt>
    <dgm:pt modelId="{3AA18F1E-A08D-425D-B9F6-872C5E533516}" type="pres">
      <dgm:prSet presAssocID="{00656A2E-8945-480F-8294-E0A6D0D242AF}" presName="vert1" presStyleCnt="0"/>
      <dgm:spPr/>
    </dgm:pt>
    <dgm:pt modelId="{A5351190-5985-4B23-B06A-93C447414445}" type="pres">
      <dgm:prSet presAssocID="{073EEBB8-DB84-4895-B03F-61BE108EA235}" presName="thickLine" presStyleLbl="alignNode1" presStyleIdx="5" presStyleCnt="8"/>
      <dgm:spPr/>
    </dgm:pt>
    <dgm:pt modelId="{8C3F938C-E8CA-4866-9D48-EDE888662B18}" type="pres">
      <dgm:prSet presAssocID="{073EEBB8-DB84-4895-B03F-61BE108EA235}" presName="horz1" presStyleCnt="0"/>
      <dgm:spPr/>
    </dgm:pt>
    <dgm:pt modelId="{E0914EB6-5E41-4DB8-90C4-55F74F0D1DED}" type="pres">
      <dgm:prSet presAssocID="{073EEBB8-DB84-4895-B03F-61BE108EA235}" presName="tx1" presStyleLbl="revTx" presStyleIdx="5" presStyleCnt="8"/>
      <dgm:spPr/>
    </dgm:pt>
    <dgm:pt modelId="{2AEB7E25-A4CE-455E-9005-5C365056CD22}" type="pres">
      <dgm:prSet presAssocID="{073EEBB8-DB84-4895-B03F-61BE108EA235}" presName="vert1" presStyleCnt="0"/>
      <dgm:spPr/>
    </dgm:pt>
    <dgm:pt modelId="{A8CAAB9C-C1EA-45CE-A744-BCE7F4429C19}" type="pres">
      <dgm:prSet presAssocID="{5F4D3CE1-11C8-4510-90A3-096F6A28A740}" presName="thickLine" presStyleLbl="alignNode1" presStyleIdx="6" presStyleCnt="8"/>
      <dgm:spPr/>
    </dgm:pt>
    <dgm:pt modelId="{C35E9DE4-2567-4184-AEC8-4603EB4B32DE}" type="pres">
      <dgm:prSet presAssocID="{5F4D3CE1-11C8-4510-90A3-096F6A28A740}" presName="horz1" presStyleCnt="0"/>
      <dgm:spPr/>
    </dgm:pt>
    <dgm:pt modelId="{311E5E4C-5554-451C-A48C-7624680AB15C}" type="pres">
      <dgm:prSet presAssocID="{5F4D3CE1-11C8-4510-90A3-096F6A28A740}" presName="tx1" presStyleLbl="revTx" presStyleIdx="6" presStyleCnt="8"/>
      <dgm:spPr/>
    </dgm:pt>
    <dgm:pt modelId="{D46D2D7F-A76C-4E37-ADD2-15EBABD23802}" type="pres">
      <dgm:prSet presAssocID="{5F4D3CE1-11C8-4510-90A3-096F6A28A740}" presName="vert1" presStyleCnt="0"/>
      <dgm:spPr/>
    </dgm:pt>
    <dgm:pt modelId="{59641124-99A5-4232-90AC-9F316ED273A4}" type="pres">
      <dgm:prSet presAssocID="{727A9A55-B94B-4DCD-8921-410A7F824860}" presName="thickLine" presStyleLbl="alignNode1" presStyleIdx="7" presStyleCnt="8"/>
      <dgm:spPr/>
    </dgm:pt>
    <dgm:pt modelId="{BC546588-3393-4FA0-B15A-FF16D52E48E1}" type="pres">
      <dgm:prSet presAssocID="{727A9A55-B94B-4DCD-8921-410A7F824860}" presName="horz1" presStyleCnt="0"/>
      <dgm:spPr/>
    </dgm:pt>
    <dgm:pt modelId="{95A842EA-ED51-4B89-AD94-A2CE6DB2140C}" type="pres">
      <dgm:prSet presAssocID="{727A9A55-B94B-4DCD-8921-410A7F824860}" presName="tx1" presStyleLbl="revTx" presStyleIdx="7" presStyleCnt="8"/>
      <dgm:spPr/>
    </dgm:pt>
    <dgm:pt modelId="{F432743A-DE88-4C6D-B5A1-36AB1EFA712C}" type="pres">
      <dgm:prSet presAssocID="{727A9A55-B94B-4DCD-8921-410A7F824860}" presName="vert1" presStyleCnt="0"/>
      <dgm:spPr/>
    </dgm:pt>
  </dgm:ptLst>
  <dgm:cxnLst>
    <dgm:cxn modelId="{A03A7602-C938-4040-AB7A-05565034C833}" srcId="{61285252-642B-431B-8832-B2EF0C4595D5}" destId="{073EEBB8-DB84-4895-B03F-61BE108EA235}" srcOrd="5" destOrd="0" parTransId="{5B8ADD2E-38AF-4B5F-829A-61ADBCCF297B}" sibTransId="{32CC04F3-9DA7-45CB-BE7D-7784CC77CC54}"/>
    <dgm:cxn modelId="{7B9BCD18-811A-4C6C-B0AD-FED2A6986793}" type="presOf" srcId="{E0E07ED7-3F02-4B0A-8838-29760B117979}" destId="{2ED93A6C-E08F-4D63-A848-9E4A94DF59C7}" srcOrd="0" destOrd="0" presId="urn:microsoft.com/office/officeart/2008/layout/LinedList"/>
    <dgm:cxn modelId="{C7049520-F353-460D-9A0B-0C8C212825F0}" srcId="{61285252-642B-431B-8832-B2EF0C4595D5}" destId="{E0E07ED7-3F02-4B0A-8838-29760B117979}" srcOrd="2" destOrd="0" parTransId="{AC25F5C2-5C76-499D-9DC9-63E7ADEEA204}" sibTransId="{CB748289-725A-4AE6-9D4C-5F82AAC776FD}"/>
    <dgm:cxn modelId="{BCC12C24-BD88-4645-A156-3F6BD093BDCB}" type="presOf" srcId="{00656A2E-8945-480F-8294-E0A6D0D242AF}" destId="{110D6E35-1CAB-4D37-A483-3B3F922DD731}" srcOrd="0" destOrd="0" presId="urn:microsoft.com/office/officeart/2008/layout/LinedList"/>
    <dgm:cxn modelId="{59794A25-2D8C-4CD3-9001-A88085022A9F}" srcId="{61285252-642B-431B-8832-B2EF0C4595D5}" destId="{2F2F1318-2B18-4404-82E7-97D2E8A805C2}" srcOrd="3" destOrd="0" parTransId="{6E4F72D3-6567-4072-8A8F-4DD3A646A2D7}" sibTransId="{98C2265C-E62A-42EF-9951-F8541A45762C}"/>
    <dgm:cxn modelId="{CB4FA93C-3F0F-49F4-9028-2903F5570D85}" type="presOf" srcId="{61285252-642B-431B-8832-B2EF0C4595D5}" destId="{6B079C6D-1322-4577-8A04-3715536CF0BB}" srcOrd="0" destOrd="0" presId="urn:microsoft.com/office/officeart/2008/layout/LinedList"/>
    <dgm:cxn modelId="{8BE88E40-D334-4766-9AEE-58E0449F5233}" type="presOf" srcId="{D43B7C1E-E1D8-498A-831A-08A4A4308806}" destId="{26283974-1556-44F0-B7CE-3D1F6A181B40}" srcOrd="0" destOrd="0" presId="urn:microsoft.com/office/officeart/2008/layout/LinedList"/>
    <dgm:cxn modelId="{159AAA53-0D67-4452-81E4-3D8921B2C1AF}" srcId="{61285252-642B-431B-8832-B2EF0C4595D5}" destId="{8D8FA23D-79B3-4430-9B3F-14A0D92B4B61}" srcOrd="0" destOrd="0" parTransId="{5F75BE92-DEA3-411C-8697-28774899C1F2}" sibTransId="{9201E06E-3DDB-4109-8709-1012EF5A2E86}"/>
    <dgm:cxn modelId="{57DA7075-3B6F-4DB3-905D-974F28710123}" type="presOf" srcId="{5F4D3CE1-11C8-4510-90A3-096F6A28A740}" destId="{311E5E4C-5554-451C-A48C-7624680AB15C}" srcOrd="0" destOrd="0" presId="urn:microsoft.com/office/officeart/2008/layout/LinedList"/>
    <dgm:cxn modelId="{09722957-9A76-40AC-8887-ECF0388BD311}" type="presOf" srcId="{2F2F1318-2B18-4404-82E7-97D2E8A805C2}" destId="{4D855B84-ED9E-4BDE-A1B3-B221F8D7E1DE}" srcOrd="0" destOrd="0" presId="urn:microsoft.com/office/officeart/2008/layout/LinedList"/>
    <dgm:cxn modelId="{E2F7A377-CC88-4247-907C-5D2C73832FBD}" srcId="{61285252-642B-431B-8832-B2EF0C4595D5}" destId="{D43B7C1E-E1D8-498A-831A-08A4A4308806}" srcOrd="1" destOrd="0" parTransId="{D44867AF-E42E-482A-B372-0AB03B7D37E0}" sibTransId="{2AA9E97B-2142-45DB-B6BC-AEF0F564CEEA}"/>
    <dgm:cxn modelId="{13F0C889-70AD-435E-9064-0C9F3463022A}" type="presOf" srcId="{073EEBB8-DB84-4895-B03F-61BE108EA235}" destId="{E0914EB6-5E41-4DB8-90C4-55F74F0D1DED}" srcOrd="0" destOrd="0" presId="urn:microsoft.com/office/officeart/2008/layout/LinedList"/>
    <dgm:cxn modelId="{08D91E9B-92B6-4B11-B829-A193E812BAAE}" srcId="{61285252-642B-431B-8832-B2EF0C4595D5}" destId="{00656A2E-8945-480F-8294-E0A6D0D242AF}" srcOrd="4" destOrd="0" parTransId="{07F68DB0-FA9F-4C6F-80F8-45F94189D10C}" sibTransId="{E350AAFC-45D7-41E2-96A6-A1E86FB73B27}"/>
    <dgm:cxn modelId="{B3C3CC9B-A768-4383-83F2-D2D7EA59C456}" srcId="{61285252-642B-431B-8832-B2EF0C4595D5}" destId="{5F4D3CE1-11C8-4510-90A3-096F6A28A740}" srcOrd="6" destOrd="0" parTransId="{C0428E69-2F2E-4B16-A506-47546C3B4975}" sibTransId="{F0483246-086D-432C-989B-0E1E66BAD125}"/>
    <dgm:cxn modelId="{A6C090EB-88C2-4945-928B-EFE6F229CF01}" type="presOf" srcId="{727A9A55-B94B-4DCD-8921-410A7F824860}" destId="{95A842EA-ED51-4B89-AD94-A2CE6DB2140C}" srcOrd="0" destOrd="0" presId="urn:microsoft.com/office/officeart/2008/layout/LinedList"/>
    <dgm:cxn modelId="{A71B7FF6-3C2D-496E-97BC-3088F5A351B2}" type="presOf" srcId="{8D8FA23D-79B3-4430-9B3F-14A0D92B4B61}" destId="{D6FC5DE9-A401-4BCE-BB9D-140A6EA5EDDE}" srcOrd="0" destOrd="0" presId="urn:microsoft.com/office/officeart/2008/layout/LinedList"/>
    <dgm:cxn modelId="{82E156F8-C5AB-4FFD-8169-744E563F24A9}" srcId="{61285252-642B-431B-8832-B2EF0C4595D5}" destId="{727A9A55-B94B-4DCD-8921-410A7F824860}" srcOrd="7" destOrd="0" parTransId="{202D1879-4745-440F-B8CF-E3A986F5BE56}" sibTransId="{C97D44EB-5C93-490E-9A82-20E587F7FE57}"/>
    <dgm:cxn modelId="{E1B0A396-EE6B-4B25-94CA-341A8C7F06F0}" type="presParOf" srcId="{6B079C6D-1322-4577-8A04-3715536CF0BB}" destId="{CB53F2CB-390C-4A29-9379-FEFF24F03211}" srcOrd="0" destOrd="0" presId="urn:microsoft.com/office/officeart/2008/layout/LinedList"/>
    <dgm:cxn modelId="{3A84EE7A-1D50-44AC-BC96-0E3BABF6E758}" type="presParOf" srcId="{6B079C6D-1322-4577-8A04-3715536CF0BB}" destId="{AA9A7DD6-E59F-45F8-B253-B349B72DF219}" srcOrd="1" destOrd="0" presId="urn:microsoft.com/office/officeart/2008/layout/LinedList"/>
    <dgm:cxn modelId="{1BC12856-5199-416F-8EE9-E30317BB702F}" type="presParOf" srcId="{AA9A7DD6-E59F-45F8-B253-B349B72DF219}" destId="{D6FC5DE9-A401-4BCE-BB9D-140A6EA5EDDE}" srcOrd="0" destOrd="0" presId="urn:microsoft.com/office/officeart/2008/layout/LinedList"/>
    <dgm:cxn modelId="{7772F529-A316-4FC8-8E1D-3D0B9A7A1664}" type="presParOf" srcId="{AA9A7DD6-E59F-45F8-B253-B349B72DF219}" destId="{7E9961AD-AD0D-4617-A90C-DAC501A509EB}" srcOrd="1" destOrd="0" presId="urn:microsoft.com/office/officeart/2008/layout/LinedList"/>
    <dgm:cxn modelId="{F21A2383-2170-48A1-8F80-ED596EF7A1BA}" type="presParOf" srcId="{6B079C6D-1322-4577-8A04-3715536CF0BB}" destId="{319B61B6-FF4C-4568-827F-338AF8ADFB2A}" srcOrd="2" destOrd="0" presId="urn:microsoft.com/office/officeart/2008/layout/LinedList"/>
    <dgm:cxn modelId="{96A89DF2-4D79-4E53-BEB9-330321D04936}" type="presParOf" srcId="{6B079C6D-1322-4577-8A04-3715536CF0BB}" destId="{3EC17099-2544-4F6C-8A4A-8BC91D1559B8}" srcOrd="3" destOrd="0" presId="urn:microsoft.com/office/officeart/2008/layout/LinedList"/>
    <dgm:cxn modelId="{5467603A-FD69-4DC7-BE4C-19906323180B}" type="presParOf" srcId="{3EC17099-2544-4F6C-8A4A-8BC91D1559B8}" destId="{26283974-1556-44F0-B7CE-3D1F6A181B40}" srcOrd="0" destOrd="0" presId="urn:microsoft.com/office/officeart/2008/layout/LinedList"/>
    <dgm:cxn modelId="{2EA5E3DB-4437-4283-BEE2-EF4CC204C9D0}" type="presParOf" srcId="{3EC17099-2544-4F6C-8A4A-8BC91D1559B8}" destId="{FD2BE857-5FAA-445A-B846-5D2286C03223}" srcOrd="1" destOrd="0" presId="urn:microsoft.com/office/officeart/2008/layout/LinedList"/>
    <dgm:cxn modelId="{A4739B26-655E-4DFF-A6A0-5CCC534F9DC5}" type="presParOf" srcId="{6B079C6D-1322-4577-8A04-3715536CF0BB}" destId="{69959E22-E771-4D6C-B1E3-7CEF86A9ED30}" srcOrd="4" destOrd="0" presId="urn:microsoft.com/office/officeart/2008/layout/LinedList"/>
    <dgm:cxn modelId="{85DA0A42-AC96-4B7D-8CE0-A6B34D6E902A}" type="presParOf" srcId="{6B079C6D-1322-4577-8A04-3715536CF0BB}" destId="{48D44273-24ED-4BE0-B8B8-EB608535CD24}" srcOrd="5" destOrd="0" presId="urn:microsoft.com/office/officeart/2008/layout/LinedList"/>
    <dgm:cxn modelId="{E936966D-E80F-4C48-A4CB-37A25F8CF3CA}" type="presParOf" srcId="{48D44273-24ED-4BE0-B8B8-EB608535CD24}" destId="{2ED93A6C-E08F-4D63-A848-9E4A94DF59C7}" srcOrd="0" destOrd="0" presId="urn:microsoft.com/office/officeart/2008/layout/LinedList"/>
    <dgm:cxn modelId="{489328E0-FAC0-4DB0-A765-F90C9A2BCA16}" type="presParOf" srcId="{48D44273-24ED-4BE0-B8B8-EB608535CD24}" destId="{B621A722-84C1-4130-8427-E8174ADC3F49}" srcOrd="1" destOrd="0" presId="urn:microsoft.com/office/officeart/2008/layout/LinedList"/>
    <dgm:cxn modelId="{F0ECA2EA-0022-4955-87A2-885D83DC68CF}" type="presParOf" srcId="{6B079C6D-1322-4577-8A04-3715536CF0BB}" destId="{F4623DE6-B023-4AD5-976D-A0D2EF864DC9}" srcOrd="6" destOrd="0" presId="urn:microsoft.com/office/officeart/2008/layout/LinedList"/>
    <dgm:cxn modelId="{661CF28B-FFAC-4FE5-AF3A-28503B03FECE}" type="presParOf" srcId="{6B079C6D-1322-4577-8A04-3715536CF0BB}" destId="{E62D425C-AB0A-405C-9302-62B723496BAF}" srcOrd="7" destOrd="0" presId="urn:microsoft.com/office/officeart/2008/layout/LinedList"/>
    <dgm:cxn modelId="{68ECC342-FDDD-4EC1-92CD-9DAC32C40636}" type="presParOf" srcId="{E62D425C-AB0A-405C-9302-62B723496BAF}" destId="{4D855B84-ED9E-4BDE-A1B3-B221F8D7E1DE}" srcOrd="0" destOrd="0" presId="urn:microsoft.com/office/officeart/2008/layout/LinedList"/>
    <dgm:cxn modelId="{84A97775-BAE6-4424-A078-0C3E89C3F507}" type="presParOf" srcId="{E62D425C-AB0A-405C-9302-62B723496BAF}" destId="{A9112456-3235-4976-A11B-21C9732316D8}" srcOrd="1" destOrd="0" presId="urn:microsoft.com/office/officeart/2008/layout/LinedList"/>
    <dgm:cxn modelId="{9A5E999C-1227-43B3-8DB7-81CDF7891A38}" type="presParOf" srcId="{6B079C6D-1322-4577-8A04-3715536CF0BB}" destId="{92E44148-ED7B-42CF-B708-191E6887E762}" srcOrd="8" destOrd="0" presId="urn:microsoft.com/office/officeart/2008/layout/LinedList"/>
    <dgm:cxn modelId="{69CDB433-DF4C-4737-A5EE-646C8F26048C}" type="presParOf" srcId="{6B079C6D-1322-4577-8A04-3715536CF0BB}" destId="{090B8579-9FB2-4E54-94AC-47EECC6E5BA3}" srcOrd="9" destOrd="0" presId="urn:microsoft.com/office/officeart/2008/layout/LinedList"/>
    <dgm:cxn modelId="{FCEC945F-F2D4-4D51-BB1C-504973E093FD}" type="presParOf" srcId="{090B8579-9FB2-4E54-94AC-47EECC6E5BA3}" destId="{110D6E35-1CAB-4D37-A483-3B3F922DD731}" srcOrd="0" destOrd="0" presId="urn:microsoft.com/office/officeart/2008/layout/LinedList"/>
    <dgm:cxn modelId="{68B99F68-B568-454A-B264-6B9E951A38E5}" type="presParOf" srcId="{090B8579-9FB2-4E54-94AC-47EECC6E5BA3}" destId="{3AA18F1E-A08D-425D-B9F6-872C5E533516}" srcOrd="1" destOrd="0" presId="urn:microsoft.com/office/officeart/2008/layout/LinedList"/>
    <dgm:cxn modelId="{26B14F8F-F269-47C7-AD31-0D0E85815288}" type="presParOf" srcId="{6B079C6D-1322-4577-8A04-3715536CF0BB}" destId="{A5351190-5985-4B23-B06A-93C447414445}" srcOrd="10" destOrd="0" presId="urn:microsoft.com/office/officeart/2008/layout/LinedList"/>
    <dgm:cxn modelId="{D7E26F9C-D945-4789-AE47-7376DA40B65C}" type="presParOf" srcId="{6B079C6D-1322-4577-8A04-3715536CF0BB}" destId="{8C3F938C-E8CA-4866-9D48-EDE888662B18}" srcOrd="11" destOrd="0" presId="urn:microsoft.com/office/officeart/2008/layout/LinedList"/>
    <dgm:cxn modelId="{6A751C5F-E335-44A2-A862-F9F841E5223B}" type="presParOf" srcId="{8C3F938C-E8CA-4866-9D48-EDE888662B18}" destId="{E0914EB6-5E41-4DB8-90C4-55F74F0D1DED}" srcOrd="0" destOrd="0" presId="urn:microsoft.com/office/officeart/2008/layout/LinedList"/>
    <dgm:cxn modelId="{4CF1C942-8A1A-4426-ABEC-1562B808F4BF}" type="presParOf" srcId="{8C3F938C-E8CA-4866-9D48-EDE888662B18}" destId="{2AEB7E25-A4CE-455E-9005-5C365056CD22}" srcOrd="1" destOrd="0" presId="urn:microsoft.com/office/officeart/2008/layout/LinedList"/>
    <dgm:cxn modelId="{B2BAAECC-FFED-41F4-8326-B8CE86CD9BC4}" type="presParOf" srcId="{6B079C6D-1322-4577-8A04-3715536CF0BB}" destId="{A8CAAB9C-C1EA-45CE-A744-BCE7F4429C19}" srcOrd="12" destOrd="0" presId="urn:microsoft.com/office/officeart/2008/layout/LinedList"/>
    <dgm:cxn modelId="{CC4F408F-8B07-49B2-AEDD-2BF1D4F65339}" type="presParOf" srcId="{6B079C6D-1322-4577-8A04-3715536CF0BB}" destId="{C35E9DE4-2567-4184-AEC8-4603EB4B32DE}" srcOrd="13" destOrd="0" presId="urn:microsoft.com/office/officeart/2008/layout/LinedList"/>
    <dgm:cxn modelId="{789DF678-7603-4DBB-90FF-2540E7E76A2F}" type="presParOf" srcId="{C35E9DE4-2567-4184-AEC8-4603EB4B32DE}" destId="{311E5E4C-5554-451C-A48C-7624680AB15C}" srcOrd="0" destOrd="0" presId="urn:microsoft.com/office/officeart/2008/layout/LinedList"/>
    <dgm:cxn modelId="{2D3EF664-52F3-4249-AA6B-41C691A6ED6F}" type="presParOf" srcId="{C35E9DE4-2567-4184-AEC8-4603EB4B32DE}" destId="{D46D2D7F-A76C-4E37-ADD2-15EBABD23802}" srcOrd="1" destOrd="0" presId="urn:microsoft.com/office/officeart/2008/layout/LinedList"/>
    <dgm:cxn modelId="{FAF0EF99-78F7-440A-B753-B4976138B85C}" type="presParOf" srcId="{6B079C6D-1322-4577-8A04-3715536CF0BB}" destId="{59641124-99A5-4232-90AC-9F316ED273A4}" srcOrd="14" destOrd="0" presId="urn:microsoft.com/office/officeart/2008/layout/LinedList"/>
    <dgm:cxn modelId="{078D7940-CC8E-40B6-B59B-03B806C978C6}" type="presParOf" srcId="{6B079C6D-1322-4577-8A04-3715536CF0BB}" destId="{BC546588-3393-4FA0-B15A-FF16D52E48E1}" srcOrd="15" destOrd="0" presId="urn:microsoft.com/office/officeart/2008/layout/LinedList"/>
    <dgm:cxn modelId="{32E40BE1-5596-442D-9CD7-217900BE544A}" type="presParOf" srcId="{BC546588-3393-4FA0-B15A-FF16D52E48E1}" destId="{95A842EA-ED51-4B89-AD94-A2CE6DB2140C}" srcOrd="0" destOrd="0" presId="urn:microsoft.com/office/officeart/2008/layout/LinedList"/>
    <dgm:cxn modelId="{A957A6CB-6278-408A-A2DC-DF6DB291BA9A}" type="presParOf" srcId="{BC546588-3393-4FA0-B15A-FF16D52E48E1}" destId="{F432743A-DE88-4C6D-B5A1-36AB1EFA71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D0760F-9750-435F-AEF8-93E7BC01B687}"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DB4399D1-C1A4-47F3-9A4F-FE8C3CEBEF3A}">
      <dgm:prSet/>
      <dgm:spPr>
        <a:solidFill>
          <a:schemeClr val="bg1"/>
        </a:solidFill>
        <a:ln>
          <a:solidFill>
            <a:schemeClr val="bg1"/>
          </a:solidFill>
        </a:ln>
      </dgm:spPr>
      <dgm:t>
        <a:bodyPr/>
        <a:lstStyle/>
        <a:p>
          <a:r>
            <a:rPr lang="en-US" b="0" i="0" baseline="0" dirty="0"/>
            <a:t>.</a:t>
          </a:r>
          <a:br>
            <a:rPr lang="en-US" b="0" i="0" baseline="0" dirty="0"/>
          </a:br>
          <a:br>
            <a:rPr lang="en-US" b="0" i="0" baseline="0" dirty="0"/>
          </a:br>
          <a:endParaRPr lang="en-US" dirty="0"/>
        </a:p>
      </dgm:t>
    </dgm:pt>
    <dgm:pt modelId="{B695A01F-D784-4DC3-9B5D-0EF882358669}" type="parTrans" cxnId="{BC1719DA-33A8-42F7-88D7-6FB51AA2BB50}">
      <dgm:prSet/>
      <dgm:spPr/>
      <dgm:t>
        <a:bodyPr/>
        <a:lstStyle/>
        <a:p>
          <a:endParaRPr lang="en-US"/>
        </a:p>
      </dgm:t>
    </dgm:pt>
    <dgm:pt modelId="{F2A87CA1-C637-4D2F-A8C9-5E50B5E9028B}" type="sibTrans" cxnId="{BC1719DA-33A8-42F7-88D7-6FB51AA2BB50}">
      <dgm:prSet/>
      <dgm:spPr>
        <a:solidFill>
          <a:schemeClr val="tx1">
            <a:lumMod val="95000"/>
            <a:lumOff val="5000"/>
          </a:schemeClr>
        </a:solidFill>
        <a:ln>
          <a:solidFill>
            <a:srgbClr val="FFC000"/>
          </a:solidFill>
        </a:ln>
      </dgm:spPr>
      <dgm:t>
        <a:bodyPr/>
        <a:lstStyle/>
        <a:p>
          <a:endParaRPr lang="en-US"/>
        </a:p>
      </dgm:t>
    </dgm:pt>
    <dgm:pt modelId="{AA01EC22-EB14-4C54-8414-C44965C9E6BA}">
      <dgm:prSet/>
      <dgm:spPr>
        <a:solidFill>
          <a:schemeClr val="bg1"/>
        </a:solidFill>
        <a:ln>
          <a:solidFill>
            <a:schemeClr val="tx1">
              <a:lumMod val="75000"/>
              <a:lumOff val="25000"/>
            </a:schemeClr>
          </a:solidFill>
        </a:ln>
      </dgm:spPr>
      <dgm:t>
        <a:bodyPr/>
        <a:lstStyle/>
        <a:p>
          <a:endParaRPr lang="en-US" dirty="0"/>
        </a:p>
      </dgm:t>
    </dgm:pt>
    <dgm:pt modelId="{672E5683-D132-4A53-BE21-67A72D840AFC}" type="parTrans" cxnId="{FC890B08-6888-4DF4-9C9A-29D63821508E}">
      <dgm:prSet/>
      <dgm:spPr/>
      <dgm:t>
        <a:bodyPr/>
        <a:lstStyle/>
        <a:p>
          <a:endParaRPr lang="en-US"/>
        </a:p>
      </dgm:t>
    </dgm:pt>
    <dgm:pt modelId="{0EDCC4F4-7578-436E-8823-312266B60962}" type="sibTrans" cxnId="{FC890B08-6888-4DF4-9C9A-29D63821508E}">
      <dgm:prSet/>
      <dgm:spPr/>
      <dgm:t>
        <a:bodyPr/>
        <a:lstStyle/>
        <a:p>
          <a:endParaRPr lang="en-US"/>
        </a:p>
      </dgm:t>
    </dgm:pt>
    <dgm:pt modelId="{3D20F601-1396-4FDA-A3E1-270CE2E7E790}" type="pres">
      <dgm:prSet presAssocID="{ACD0760F-9750-435F-AEF8-93E7BC01B687}" presName="Name0" presStyleCnt="0">
        <dgm:presLayoutVars>
          <dgm:dir/>
          <dgm:resizeHandles val="exact"/>
        </dgm:presLayoutVars>
      </dgm:prSet>
      <dgm:spPr/>
    </dgm:pt>
    <dgm:pt modelId="{34FC799E-60D4-4380-87F9-3C66C6495F6C}" type="pres">
      <dgm:prSet presAssocID="{DB4399D1-C1A4-47F3-9A4F-FE8C3CEBEF3A}" presName="node" presStyleLbl="node1" presStyleIdx="0" presStyleCnt="2" custLinFactNeighborX="5646" custLinFactNeighborY="420">
        <dgm:presLayoutVars>
          <dgm:bulletEnabled val="1"/>
        </dgm:presLayoutVars>
      </dgm:prSet>
      <dgm:spPr/>
    </dgm:pt>
    <dgm:pt modelId="{3307848A-ED77-4D9D-84BF-1291216691F8}" type="pres">
      <dgm:prSet presAssocID="{F2A87CA1-C637-4D2F-A8C9-5E50B5E9028B}" presName="sibTrans" presStyleLbl="sibTrans2D1" presStyleIdx="0" presStyleCnt="1"/>
      <dgm:spPr/>
    </dgm:pt>
    <dgm:pt modelId="{9A3ADF75-BF9F-4F76-967D-042BC50EE73A}" type="pres">
      <dgm:prSet presAssocID="{F2A87CA1-C637-4D2F-A8C9-5E50B5E9028B}" presName="connectorText" presStyleLbl="sibTrans2D1" presStyleIdx="0" presStyleCnt="1"/>
      <dgm:spPr/>
    </dgm:pt>
    <dgm:pt modelId="{B8705E8C-0810-4D30-8D95-2E1A877D8849}" type="pres">
      <dgm:prSet presAssocID="{AA01EC22-EB14-4C54-8414-C44965C9E6BA}" presName="node" presStyleLbl="node1" presStyleIdx="1" presStyleCnt="2">
        <dgm:presLayoutVars>
          <dgm:bulletEnabled val="1"/>
        </dgm:presLayoutVars>
      </dgm:prSet>
      <dgm:spPr/>
    </dgm:pt>
  </dgm:ptLst>
  <dgm:cxnLst>
    <dgm:cxn modelId="{FC890B08-6888-4DF4-9C9A-29D63821508E}" srcId="{ACD0760F-9750-435F-AEF8-93E7BC01B687}" destId="{AA01EC22-EB14-4C54-8414-C44965C9E6BA}" srcOrd="1" destOrd="0" parTransId="{672E5683-D132-4A53-BE21-67A72D840AFC}" sibTransId="{0EDCC4F4-7578-436E-8823-312266B60962}"/>
    <dgm:cxn modelId="{9510D720-E5FE-42E3-8914-73FAABC94DE0}" type="presOf" srcId="{F2A87CA1-C637-4D2F-A8C9-5E50B5E9028B}" destId="{9A3ADF75-BF9F-4F76-967D-042BC50EE73A}" srcOrd="1" destOrd="0" presId="urn:microsoft.com/office/officeart/2005/8/layout/process1"/>
    <dgm:cxn modelId="{8DA7662C-960F-4C71-A0D4-FA92D75DC71F}" type="presOf" srcId="{AA01EC22-EB14-4C54-8414-C44965C9E6BA}" destId="{B8705E8C-0810-4D30-8D95-2E1A877D8849}" srcOrd="0" destOrd="0" presId="urn:microsoft.com/office/officeart/2005/8/layout/process1"/>
    <dgm:cxn modelId="{C5126E65-06C5-4350-BDCB-150B1668AC5D}" type="presOf" srcId="{DB4399D1-C1A4-47F3-9A4F-FE8C3CEBEF3A}" destId="{34FC799E-60D4-4380-87F9-3C66C6495F6C}" srcOrd="0" destOrd="0" presId="urn:microsoft.com/office/officeart/2005/8/layout/process1"/>
    <dgm:cxn modelId="{00CCC37F-83A3-4D10-B019-9EB76AB96322}" type="presOf" srcId="{ACD0760F-9750-435F-AEF8-93E7BC01B687}" destId="{3D20F601-1396-4FDA-A3E1-270CE2E7E790}" srcOrd="0" destOrd="0" presId="urn:microsoft.com/office/officeart/2005/8/layout/process1"/>
    <dgm:cxn modelId="{5707C3D8-7192-499D-9FB3-CF1B7A3C6DE7}" type="presOf" srcId="{F2A87CA1-C637-4D2F-A8C9-5E50B5E9028B}" destId="{3307848A-ED77-4D9D-84BF-1291216691F8}" srcOrd="0" destOrd="0" presId="urn:microsoft.com/office/officeart/2005/8/layout/process1"/>
    <dgm:cxn modelId="{BC1719DA-33A8-42F7-88D7-6FB51AA2BB50}" srcId="{ACD0760F-9750-435F-AEF8-93E7BC01B687}" destId="{DB4399D1-C1A4-47F3-9A4F-FE8C3CEBEF3A}" srcOrd="0" destOrd="0" parTransId="{B695A01F-D784-4DC3-9B5D-0EF882358669}" sibTransId="{F2A87CA1-C637-4D2F-A8C9-5E50B5E9028B}"/>
    <dgm:cxn modelId="{2998325F-4A85-4008-BC37-DC5BC6A4E00A}" type="presParOf" srcId="{3D20F601-1396-4FDA-A3E1-270CE2E7E790}" destId="{34FC799E-60D4-4380-87F9-3C66C6495F6C}" srcOrd="0" destOrd="0" presId="urn:microsoft.com/office/officeart/2005/8/layout/process1"/>
    <dgm:cxn modelId="{CC3449D9-3B4D-4D02-8FF3-BB241B41C5BC}" type="presParOf" srcId="{3D20F601-1396-4FDA-A3E1-270CE2E7E790}" destId="{3307848A-ED77-4D9D-84BF-1291216691F8}" srcOrd="1" destOrd="0" presId="urn:microsoft.com/office/officeart/2005/8/layout/process1"/>
    <dgm:cxn modelId="{6E3F1ECE-9D07-4E76-9778-898A5E430191}" type="presParOf" srcId="{3307848A-ED77-4D9D-84BF-1291216691F8}" destId="{9A3ADF75-BF9F-4F76-967D-042BC50EE73A}" srcOrd="0" destOrd="0" presId="urn:microsoft.com/office/officeart/2005/8/layout/process1"/>
    <dgm:cxn modelId="{19102D98-3BC1-419E-9E3B-F0B558540E16}" type="presParOf" srcId="{3D20F601-1396-4FDA-A3E1-270CE2E7E790}" destId="{B8705E8C-0810-4D30-8D95-2E1A877D884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35EB67-8281-488D-BDFB-2B840F316F5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9DF6132-E4E7-4C50-9CD9-9315D0CCD1E6}">
      <dgm:prSet/>
      <dgm:spPr/>
      <dgm:t>
        <a:bodyPr/>
        <a:lstStyle/>
        <a:p>
          <a:pPr>
            <a:lnSpc>
              <a:spcPct val="100000"/>
            </a:lnSpc>
          </a:pPr>
          <a:r>
            <a:rPr lang="en-US" b="0" i="0" baseline="0" dirty="0"/>
            <a:t>Visual Analysis of </a:t>
          </a:r>
          <a:r>
            <a:rPr lang="en-US" b="0" i="0" baseline="0" dirty="0" err="1"/>
            <a:t>FusionPoint</a:t>
          </a:r>
          <a:r>
            <a:rPr lang="en-US" b="0" i="0" baseline="0" dirty="0"/>
            <a:t> Industries  (including Dashboards)</a:t>
          </a:r>
          <a:endParaRPr lang="en-US" dirty="0"/>
        </a:p>
      </dgm:t>
    </dgm:pt>
    <dgm:pt modelId="{2603F998-8FF7-44ED-9B66-FAA45A811488}" type="parTrans" cxnId="{8AD93CF3-5A0C-4F66-8135-F9B56E8B1714}">
      <dgm:prSet/>
      <dgm:spPr/>
      <dgm:t>
        <a:bodyPr/>
        <a:lstStyle/>
        <a:p>
          <a:endParaRPr lang="en-US"/>
        </a:p>
      </dgm:t>
    </dgm:pt>
    <dgm:pt modelId="{0EF22FC7-09E3-4D8A-9AD2-0793D6E581AF}" type="sibTrans" cxnId="{8AD93CF3-5A0C-4F66-8135-F9B56E8B1714}">
      <dgm:prSet/>
      <dgm:spPr/>
      <dgm:t>
        <a:bodyPr/>
        <a:lstStyle/>
        <a:p>
          <a:endParaRPr lang="en-US"/>
        </a:p>
      </dgm:t>
    </dgm:pt>
    <dgm:pt modelId="{1C003367-F205-4A94-AF21-9BB5E2897AC1}">
      <dgm:prSet/>
      <dgm:spPr/>
      <dgm:t>
        <a:bodyPr/>
        <a:lstStyle/>
        <a:p>
          <a:pPr>
            <a:lnSpc>
              <a:spcPct val="100000"/>
            </a:lnSpc>
          </a:pPr>
          <a:r>
            <a:rPr lang="en-US" b="0" i="0" baseline="0" dirty="0"/>
            <a:t>   </a:t>
          </a:r>
          <a:endParaRPr lang="en-US" dirty="0"/>
        </a:p>
      </dgm:t>
    </dgm:pt>
    <dgm:pt modelId="{73B2A8A4-94DF-465A-B40C-7037354DCCCF}" type="parTrans" cxnId="{EE9231E7-6ED9-4AF5-A221-BB866DFDC93B}">
      <dgm:prSet/>
      <dgm:spPr/>
      <dgm:t>
        <a:bodyPr/>
        <a:lstStyle/>
        <a:p>
          <a:endParaRPr lang="en-US"/>
        </a:p>
      </dgm:t>
    </dgm:pt>
    <dgm:pt modelId="{9A3FAAC6-DC0B-4C25-8237-D7BCEDBBF5C6}" type="sibTrans" cxnId="{EE9231E7-6ED9-4AF5-A221-BB866DFDC93B}">
      <dgm:prSet/>
      <dgm:spPr/>
      <dgm:t>
        <a:bodyPr/>
        <a:lstStyle/>
        <a:p>
          <a:endParaRPr lang="en-US"/>
        </a:p>
      </dgm:t>
    </dgm:pt>
    <dgm:pt modelId="{4444AE50-6DDC-4A35-8224-360AE3110FC8}" type="pres">
      <dgm:prSet presAssocID="{A435EB67-8281-488D-BDFB-2B840F316F53}" presName="vert0" presStyleCnt="0">
        <dgm:presLayoutVars>
          <dgm:dir/>
          <dgm:animOne val="branch"/>
          <dgm:animLvl val="lvl"/>
        </dgm:presLayoutVars>
      </dgm:prSet>
      <dgm:spPr/>
    </dgm:pt>
    <dgm:pt modelId="{D18EF4D9-399E-4D49-8C60-0DDBA37B81C0}" type="pres">
      <dgm:prSet presAssocID="{B9DF6132-E4E7-4C50-9CD9-9315D0CCD1E6}" presName="thickLine" presStyleLbl="alignNode1" presStyleIdx="0" presStyleCnt="2"/>
      <dgm:spPr/>
    </dgm:pt>
    <dgm:pt modelId="{D6676FD9-50A3-457C-A46D-4ED64D3CBEE6}" type="pres">
      <dgm:prSet presAssocID="{B9DF6132-E4E7-4C50-9CD9-9315D0CCD1E6}" presName="horz1" presStyleCnt="0"/>
      <dgm:spPr/>
    </dgm:pt>
    <dgm:pt modelId="{1895886E-27CB-47B9-9E0F-FAF2CA80ED7F}" type="pres">
      <dgm:prSet presAssocID="{B9DF6132-E4E7-4C50-9CD9-9315D0CCD1E6}" presName="tx1" presStyleLbl="revTx" presStyleIdx="0" presStyleCnt="2" custLinFactY="-23064" custLinFactNeighborX="2032" custLinFactNeighborY="-100000"/>
      <dgm:spPr/>
    </dgm:pt>
    <dgm:pt modelId="{1DB7151C-8488-4D84-95C6-E0799F74C38F}" type="pres">
      <dgm:prSet presAssocID="{B9DF6132-E4E7-4C50-9CD9-9315D0CCD1E6}" presName="vert1" presStyleCnt="0"/>
      <dgm:spPr/>
    </dgm:pt>
    <dgm:pt modelId="{945EB9C5-315D-47A9-B11E-A7622BD97231}" type="pres">
      <dgm:prSet presAssocID="{1C003367-F205-4A94-AF21-9BB5E2897AC1}" presName="thickLine" presStyleLbl="alignNode1" presStyleIdx="1" presStyleCnt="2"/>
      <dgm:spPr/>
    </dgm:pt>
    <dgm:pt modelId="{F0D5B85A-3902-45FF-9D68-7D5E90A3A391}" type="pres">
      <dgm:prSet presAssocID="{1C003367-F205-4A94-AF21-9BB5E2897AC1}" presName="horz1" presStyleCnt="0"/>
      <dgm:spPr/>
    </dgm:pt>
    <dgm:pt modelId="{6023172D-604F-41CF-99EC-1EDD6998ED96}" type="pres">
      <dgm:prSet presAssocID="{1C003367-F205-4A94-AF21-9BB5E2897AC1}" presName="tx1" presStyleLbl="revTx" presStyleIdx="1" presStyleCnt="2"/>
      <dgm:spPr/>
    </dgm:pt>
    <dgm:pt modelId="{4BAEC3BC-4F83-434A-8EB4-20068D96899F}" type="pres">
      <dgm:prSet presAssocID="{1C003367-F205-4A94-AF21-9BB5E2897AC1}" presName="vert1" presStyleCnt="0"/>
      <dgm:spPr/>
    </dgm:pt>
  </dgm:ptLst>
  <dgm:cxnLst>
    <dgm:cxn modelId="{E1B33E38-1766-44C5-86C1-E8872C19860E}" type="presOf" srcId="{1C003367-F205-4A94-AF21-9BB5E2897AC1}" destId="{6023172D-604F-41CF-99EC-1EDD6998ED96}" srcOrd="0" destOrd="0" presId="urn:microsoft.com/office/officeart/2008/layout/LinedList"/>
    <dgm:cxn modelId="{60763A7D-B045-49B0-ACB7-3CB6E20597C1}" type="presOf" srcId="{A435EB67-8281-488D-BDFB-2B840F316F53}" destId="{4444AE50-6DDC-4A35-8224-360AE3110FC8}" srcOrd="0" destOrd="0" presId="urn:microsoft.com/office/officeart/2008/layout/LinedList"/>
    <dgm:cxn modelId="{576D3DDA-E13A-479E-B502-50FB2A9D2DCA}" type="presOf" srcId="{B9DF6132-E4E7-4C50-9CD9-9315D0CCD1E6}" destId="{1895886E-27CB-47B9-9E0F-FAF2CA80ED7F}" srcOrd="0" destOrd="0" presId="urn:microsoft.com/office/officeart/2008/layout/LinedList"/>
    <dgm:cxn modelId="{EE9231E7-6ED9-4AF5-A221-BB866DFDC93B}" srcId="{A435EB67-8281-488D-BDFB-2B840F316F53}" destId="{1C003367-F205-4A94-AF21-9BB5E2897AC1}" srcOrd="1" destOrd="0" parTransId="{73B2A8A4-94DF-465A-B40C-7037354DCCCF}" sibTransId="{9A3FAAC6-DC0B-4C25-8237-D7BCEDBBF5C6}"/>
    <dgm:cxn modelId="{8AD93CF3-5A0C-4F66-8135-F9B56E8B1714}" srcId="{A435EB67-8281-488D-BDFB-2B840F316F53}" destId="{B9DF6132-E4E7-4C50-9CD9-9315D0CCD1E6}" srcOrd="0" destOrd="0" parTransId="{2603F998-8FF7-44ED-9B66-FAA45A811488}" sibTransId="{0EF22FC7-09E3-4D8A-9AD2-0793D6E581AF}"/>
    <dgm:cxn modelId="{6885272D-18E1-45F1-ACB4-26982764DF6D}" type="presParOf" srcId="{4444AE50-6DDC-4A35-8224-360AE3110FC8}" destId="{D18EF4D9-399E-4D49-8C60-0DDBA37B81C0}" srcOrd="0" destOrd="0" presId="urn:microsoft.com/office/officeart/2008/layout/LinedList"/>
    <dgm:cxn modelId="{607AE677-8FB9-4D8A-9F19-44C2CF705940}" type="presParOf" srcId="{4444AE50-6DDC-4A35-8224-360AE3110FC8}" destId="{D6676FD9-50A3-457C-A46D-4ED64D3CBEE6}" srcOrd="1" destOrd="0" presId="urn:microsoft.com/office/officeart/2008/layout/LinedList"/>
    <dgm:cxn modelId="{EE9E0F77-BD8C-48AB-96FF-F1A93B9F72F7}" type="presParOf" srcId="{D6676FD9-50A3-457C-A46D-4ED64D3CBEE6}" destId="{1895886E-27CB-47B9-9E0F-FAF2CA80ED7F}" srcOrd="0" destOrd="0" presId="urn:microsoft.com/office/officeart/2008/layout/LinedList"/>
    <dgm:cxn modelId="{7720E5A2-CDB0-478D-B4C8-22B95184AF03}" type="presParOf" srcId="{D6676FD9-50A3-457C-A46D-4ED64D3CBEE6}" destId="{1DB7151C-8488-4D84-95C6-E0799F74C38F}" srcOrd="1" destOrd="0" presId="urn:microsoft.com/office/officeart/2008/layout/LinedList"/>
    <dgm:cxn modelId="{94A5E1CF-95B1-4274-8AC2-B8A544E97327}" type="presParOf" srcId="{4444AE50-6DDC-4A35-8224-360AE3110FC8}" destId="{945EB9C5-315D-47A9-B11E-A7622BD97231}" srcOrd="2" destOrd="0" presId="urn:microsoft.com/office/officeart/2008/layout/LinedList"/>
    <dgm:cxn modelId="{C92ABA86-7C73-4AAD-ADB9-3272FA84D0FA}" type="presParOf" srcId="{4444AE50-6DDC-4A35-8224-360AE3110FC8}" destId="{F0D5B85A-3902-45FF-9D68-7D5E90A3A391}" srcOrd="3" destOrd="0" presId="urn:microsoft.com/office/officeart/2008/layout/LinedList"/>
    <dgm:cxn modelId="{A5996AAE-7D28-4754-AA28-CA1DCAC758ED}" type="presParOf" srcId="{F0D5B85A-3902-45FF-9D68-7D5E90A3A391}" destId="{6023172D-604F-41CF-99EC-1EDD6998ED96}" srcOrd="0" destOrd="0" presId="urn:microsoft.com/office/officeart/2008/layout/LinedList"/>
    <dgm:cxn modelId="{80D671CD-DC1A-419F-97FB-E30999DE78B9}" type="presParOf" srcId="{F0D5B85A-3902-45FF-9D68-7D5E90A3A391}" destId="{4BAEC3BC-4F83-434A-8EB4-20068D96899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3F2CB-390C-4A29-9379-FEFF24F03211}">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FC5DE9-A401-4BCE-BB9D-140A6EA5EDDE}">
      <dsp:nvSpPr>
        <dsp:cNvPr id="0" name=""/>
        <dsp:cNvSpPr/>
      </dsp:nvSpPr>
      <dsp:spPr>
        <a:xfrm>
          <a:off x="0" y="0"/>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Introduction</a:t>
          </a:r>
        </a:p>
      </dsp:txBody>
      <dsp:txXfrm>
        <a:off x="0" y="0"/>
        <a:ext cx="6797675" cy="706238"/>
      </dsp:txXfrm>
    </dsp:sp>
    <dsp:sp modelId="{319B61B6-FF4C-4568-827F-338AF8ADFB2A}">
      <dsp:nvSpPr>
        <dsp:cNvPr id="0" name=""/>
        <dsp:cNvSpPr/>
      </dsp:nvSpPr>
      <dsp:spPr>
        <a:xfrm>
          <a:off x="0" y="706239"/>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83974-1556-44F0-B7CE-3D1F6A181B40}">
      <dsp:nvSpPr>
        <dsp:cNvPr id="0" name=""/>
        <dsp:cNvSpPr/>
      </dsp:nvSpPr>
      <dsp:spPr>
        <a:xfrm>
          <a:off x="0" y="706238"/>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Overview of Fusion Point Industries </a:t>
          </a:r>
        </a:p>
      </dsp:txBody>
      <dsp:txXfrm>
        <a:off x="0" y="706238"/>
        <a:ext cx="6797675" cy="706238"/>
      </dsp:txXfrm>
    </dsp:sp>
    <dsp:sp modelId="{69959E22-E771-4D6C-B1E3-7CEF86A9ED30}">
      <dsp:nvSpPr>
        <dsp:cNvPr id="0" name=""/>
        <dsp:cNvSpPr/>
      </dsp:nvSpPr>
      <dsp:spPr>
        <a:xfrm>
          <a:off x="0" y="1412478"/>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93A6C-E08F-4D63-A848-9E4A94DF59C7}">
      <dsp:nvSpPr>
        <dsp:cNvPr id="0" name=""/>
        <dsp:cNvSpPr/>
      </dsp:nvSpPr>
      <dsp:spPr>
        <a:xfrm>
          <a:off x="0" y="1412477"/>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Aim of the project</a:t>
          </a:r>
        </a:p>
      </dsp:txBody>
      <dsp:txXfrm>
        <a:off x="0" y="1412477"/>
        <a:ext cx="6797675" cy="706238"/>
      </dsp:txXfrm>
    </dsp:sp>
    <dsp:sp modelId="{F4623DE6-B023-4AD5-976D-A0D2EF864DC9}">
      <dsp:nvSpPr>
        <dsp:cNvPr id="0" name=""/>
        <dsp:cNvSpPr/>
      </dsp:nvSpPr>
      <dsp:spPr>
        <a:xfrm>
          <a:off x="0" y="2118717"/>
          <a:ext cx="6797675"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55B84-ED9E-4BDE-A1B3-B221F8D7E1DE}">
      <dsp:nvSpPr>
        <dsp:cNvPr id="0" name=""/>
        <dsp:cNvSpPr/>
      </dsp:nvSpPr>
      <dsp:spPr>
        <a:xfrm>
          <a:off x="0" y="2118716"/>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Approach - Analysis of the project</a:t>
          </a:r>
        </a:p>
      </dsp:txBody>
      <dsp:txXfrm>
        <a:off x="0" y="2118716"/>
        <a:ext cx="6797675" cy="706238"/>
      </dsp:txXfrm>
    </dsp:sp>
    <dsp:sp modelId="{92E44148-ED7B-42CF-B708-191E6887E762}">
      <dsp:nvSpPr>
        <dsp:cNvPr id="0" name=""/>
        <dsp:cNvSpPr/>
      </dsp:nvSpPr>
      <dsp:spPr>
        <a:xfrm>
          <a:off x="0" y="2824956"/>
          <a:ext cx="6797675"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0D6E35-1CAB-4D37-A483-3B3F922DD731}">
      <dsp:nvSpPr>
        <dsp:cNvPr id="0" name=""/>
        <dsp:cNvSpPr/>
      </dsp:nvSpPr>
      <dsp:spPr>
        <a:xfrm>
          <a:off x="0" y="2824955"/>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Dashboard </a:t>
          </a:r>
        </a:p>
      </dsp:txBody>
      <dsp:txXfrm>
        <a:off x="0" y="2824955"/>
        <a:ext cx="6797675" cy="706238"/>
      </dsp:txXfrm>
    </dsp:sp>
    <dsp:sp modelId="{A5351190-5985-4B23-B06A-93C447414445}">
      <dsp:nvSpPr>
        <dsp:cNvPr id="0" name=""/>
        <dsp:cNvSpPr/>
      </dsp:nvSpPr>
      <dsp:spPr>
        <a:xfrm>
          <a:off x="0" y="3531195"/>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14EB6-5E41-4DB8-90C4-55F74F0D1DED}">
      <dsp:nvSpPr>
        <dsp:cNvPr id="0" name=""/>
        <dsp:cNvSpPr/>
      </dsp:nvSpPr>
      <dsp:spPr>
        <a:xfrm>
          <a:off x="0" y="3531195"/>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Key insights into each business question</a:t>
          </a:r>
        </a:p>
      </dsp:txBody>
      <dsp:txXfrm>
        <a:off x="0" y="3531195"/>
        <a:ext cx="6797675" cy="706238"/>
      </dsp:txXfrm>
    </dsp:sp>
    <dsp:sp modelId="{A8CAAB9C-C1EA-45CE-A744-BCE7F4429C19}">
      <dsp:nvSpPr>
        <dsp:cNvPr id="0" name=""/>
        <dsp:cNvSpPr/>
      </dsp:nvSpPr>
      <dsp:spPr>
        <a:xfrm>
          <a:off x="0" y="4237434"/>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1E5E4C-5554-451C-A48C-7624680AB15C}">
      <dsp:nvSpPr>
        <dsp:cNvPr id="0" name=""/>
        <dsp:cNvSpPr/>
      </dsp:nvSpPr>
      <dsp:spPr>
        <a:xfrm>
          <a:off x="0" y="4237434"/>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Recommendations</a:t>
          </a:r>
        </a:p>
      </dsp:txBody>
      <dsp:txXfrm>
        <a:off x="0" y="4237434"/>
        <a:ext cx="6797675" cy="706238"/>
      </dsp:txXfrm>
    </dsp:sp>
    <dsp:sp modelId="{59641124-99A5-4232-90AC-9F316ED273A4}">
      <dsp:nvSpPr>
        <dsp:cNvPr id="0" name=""/>
        <dsp:cNvSpPr/>
      </dsp:nvSpPr>
      <dsp:spPr>
        <a:xfrm>
          <a:off x="0" y="4943673"/>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842EA-ED51-4B89-AD94-A2CE6DB2140C}">
      <dsp:nvSpPr>
        <dsp:cNvPr id="0" name=""/>
        <dsp:cNvSpPr/>
      </dsp:nvSpPr>
      <dsp:spPr>
        <a:xfrm>
          <a:off x="0" y="4943672"/>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Conclusion</a:t>
          </a:r>
        </a:p>
      </dsp:txBody>
      <dsp:txXfrm>
        <a:off x="0" y="4943672"/>
        <a:ext cx="6797675" cy="706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C799E-60D4-4380-87F9-3C66C6495F6C}">
      <dsp:nvSpPr>
        <dsp:cNvPr id="0" name=""/>
        <dsp:cNvSpPr/>
      </dsp:nvSpPr>
      <dsp:spPr>
        <a:xfrm>
          <a:off x="98800" y="666895"/>
          <a:ext cx="4285800" cy="2571480"/>
        </a:xfrm>
        <a:prstGeom prst="roundRect">
          <a:avLst>
            <a:gd name="adj" fmla="val 10000"/>
          </a:avLst>
        </a:prstGeom>
        <a:solidFill>
          <a:schemeClr val="bg1"/>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0" i="0" kern="1200" baseline="0" dirty="0"/>
            <a:t>.</a:t>
          </a:r>
          <a:br>
            <a:rPr lang="en-US" sz="4800" b="0" i="0" kern="1200" baseline="0" dirty="0"/>
          </a:br>
          <a:br>
            <a:rPr lang="en-US" sz="4800" b="0" i="0" kern="1200" baseline="0" dirty="0"/>
          </a:br>
          <a:endParaRPr lang="en-US" sz="4800" kern="1200" dirty="0"/>
        </a:p>
      </dsp:txBody>
      <dsp:txXfrm>
        <a:off x="174116" y="742211"/>
        <a:ext cx="4135168" cy="2420848"/>
      </dsp:txXfrm>
    </dsp:sp>
    <dsp:sp modelId="{3307848A-ED77-4D9D-84BF-1291216691F8}">
      <dsp:nvSpPr>
        <dsp:cNvPr id="0" name=""/>
        <dsp:cNvSpPr/>
      </dsp:nvSpPr>
      <dsp:spPr>
        <a:xfrm rot="21593711">
          <a:off x="4788982" y="1415751"/>
          <a:ext cx="857292" cy="1062878"/>
        </a:xfrm>
        <a:prstGeom prst="rightArrow">
          <a:avLst>
            <a:gd name="adj1" fmla="val 60000"/>
            <a:gd name="adj2" fmla="val 50000"/>
          </a:avLst>
        </a:prstGeom>
        <a:solidFill>
          <a:schemeClr val="tx1">
            <a:lumMod val="95000"/>
            <a:lumOff val="5000"/>
          </a:schemeClr>
        </a:solidFill>
        <a:ln>
          <a:solidFill>
            <a:srgbClr val="FFC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4788982" y="1628562"/>
        <a:ext cx="600104" cy="637726"/>
      </dsp:txXfrm>
    </dsp:sp>
    <dsp:sp modelId="{B8705E8C-0810-4D30-8D95-2E1A877D8849}">
      <dsp:nvSpPr>
        <dsp:cNvPr id="0" name=""/>
        <dsp:cNvSpPr/>
      </dsp:nvSpPr>
      <dsp:spPr>
        <a:xfrm>
          <a:off x="6002130" y="656095"/>
          <a:ext cx="4285800" cy="2571480"/>
        </a:xfrm>
        <a:prstGeom prst="roundRect">
          <a:avLst>
            <a:gd name="adj" fmla="val 10000"/>
          </a:avLst>
        </a:prstGeom>
        <a:solidFill>
          <a:schemeClr val="bg1"/>
        </a:solidFill>
        <a:ln w="15875" cap="flat" cmpd="sng" algn="ctr">
          <a:solidFill>
            <a:schemeClr val="tx1">
              <a:lumMod val="75000"/>
              <a:lumOff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6077446" y="731411"/>
        <a:ext cx="4135168" cy="2420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EF4D9-399E-4D49-8C60-0DDBA37B81C0}">
      <dsp:nvSpPr>
        <dsp:cNvPr id="0" name=""/>
        <dsp:cNvSpPr/>
      </dsp:nvSpPr>
      <dsp:spPr>
        <a:xfrm>
          <a:off x="0" y="0"/>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95886E-27CB-47B9-9E0F-FAF2CA80ED7F}">
      <dsp:nvSpPr>
        <dsp:cNvPr id="0" name=""/>
        <dsp:cNvSpPr/>
      </dsp:nvSpPr>
      <dsp:spPr>
        <a:xfrm>
          <a:off x="0" y="0"/>
          <a:ext cx="10058399" cy="189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100000"/>
            </a:lnSpc>
            <a:spcBef>
              <a:spcPct val="0"/>
            </a:spcBef>
            <a:spcAft>
              <a:spcPct val="35000"/>
            </a:spcAft>
            <a:buNone/>
          </a:pPr>
          <a:r>
            <a:rPr lang="en-US" sz="4900" b="0" i="0" kern="1200" baseline="0" dirty="0"/>
            <a:t>Visual Analysis of </a:t>
          </a:r>
          <a:r>
            <a:rPr lang="en-US" sz="4900" b="0" i="0" kern="1200" baseline="0" dirty="0" err="1"/>
            <a:t>FusionPoint</a:t>
          </a:r>
          <a:r>
            <a:rPr lang="en-US" sz="4900" b="0" i="0" kern="1200" baseline="0" dirty="0"/>
            <a:t> Industries  (including Dashboards)</a:t>
          </a:r>
          <a:endParaRPr lang="en-US" sz="4900" kern="1200" dirty="0"/>
        </a:p>
      </dsp:txBody>
      <dsp:txXfrm>
        <a:off x="0" y="0"/>
        <a:ext cx="10058399" cy="1893040"/>
      </dsp:txXfrm>
    </dsp:sp>
    <dsp:sp modelId="{945EB9C5-315D-47A9-B11E-A7622BD97231}">
      <dsp:nvSpPr>
        <dsp:cNvPr id="0" name=""/>
        <dsp:cNvSpPr/>
      </dsp:nvSpPr>
      <dsp:spPr>
        <a:xfrm>
          <a:off x="0" y="1893040"/>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172D-604F-41CF-99EC-1EDD6998ED96}">
      <dsp:nvSpPr>
        <dsp:cNvPr id="0" name=""/>
        <dsp:cNvSpPr/>
      </dsp:nvSpPr>
      <dsp:spPr>
        <a:xfrm>
          <a:off x="0" y="1893040"/>
          <a:ext cx="10058399" cy="189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100000"/>
            </a:lnSpc>
            <a:spcBef>
              <a:spcPct val="0"/>
            </a:spcBef>
            <a:spcAft>
              <a:spcPct val="35000"/>
            </a:spcAft>
            <a:buNone/>
          </a:pPr>
          <a:r>
            <a:rPr lang="en-US" sz="4900" b="0" i="0" kern="1200" baseline="0" dirty="0"/>
            <a:t>   </a:t>
          </a:r>
          <a:endParaRPr lang="en-US" sz="4900" kern="1200" dirty="0"/>
        </a:p>
      </dsp:txBody>
      <dsp:txXfrm>
        <a:off x="0" y="1893040"/>
        <a:ext cx="10058399" cy="18930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868F7-3D87-4A7F-B4CF-A8ADE80AD4DB}"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25533-D05D-48CF-A2F0-AC163E91E8B5}" type="slidenum">
              <a:rPr lang="en-US" smtClean="0"/>
              <a:t>‹#›</a:t>
            </a:fld>
            <a:endParaRPr lang="en-US"/>
          </a:p>
        </p:txBody>
      </p:sp>
    </p:spTree>
    <p:extLst>
      <p:ext uri="{BB962C8B-B14F-4D97-AF65-F5344CB8AC3E}">
        <p14:creationId xmlns:p14="http://schemas.microsoft.com/office/powerpoint/2010/main" val="270186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C87CB-85EC-74AC-9709-755A41A75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3776C-0491-8584-5B39-27FE59E06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CF9725-6A4F-A7F1-4ADB-4C316BCD75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FB3BD1-8ABB-72B1-B25A-60D4EB61E1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2455A-0D23-4EAB-9AF9-2CC2B3066B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18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2455A-0D23-4EAB-9AF9-2CC2B3066B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6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2455A-0D23-4EAB-9AF9-2CC2B3066B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37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2455A-0D23-4EAB-9AF9-2CC2B3066B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37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2455A-0D23-4EAB-9AF9-2CC2B3066B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148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82018-99CC-D0C8-3987-5F7FC3DBB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D9871-18B0-52CA-91C0-C828B1753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EE373C-08A7-2411-B605-EA9F752D1E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EC4FED-1ABF-2368-7733-5F1886AD06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2455A-0D23-4EAB-9AF9-2CC2B3066B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28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0095-0C81-4043-ABDA-54672AF3CE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003256-ED3D-FF0E-B385-AEE49472A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80DC77-7E57-B438-3612-58E92147743A}"/>
              </a:ext>
            </a:extLst>
          </p:cNvPr>
          <p:cNvSpPr>
            <a:spLocks noGrp="1"/>
          </p:cNvSpPr>
          <p:nvPr>
            <p:ph type="dt" sz="half" idx="10"/>
          </p:nvPr>
        </p:nvSpPr>
        <p:spPr/>
        <p:txBody>
          <a:bodyPr/>
          <a:lstStyle/>
          <a:p>
            <a:fld id="{6F1FDF37-26ED-4AB6-B05B-BF40984C5164}" type="datetimeFigureOut">
              <a:rPr lang="en-US" smtClean="0"/>
              <a:t>12/2/2025</a:t>
            </a:fld>
            <a:endParaRPr lang="en-US"/>
          </a:p>
        </p:txBody>
      </p:sp>
      <p:sp>
        <p:nvSpPr>
          <p:cNvPr id="5" name="Footer Placeholder 4">
            <a:extLst>
              <a:ext uri="{FF2B5EF4-FFF2-40B4-BE49-F238E27FC236}">
                <a16:creationId xmlns:a16="http://schemas.microsoft.com/office/drawing/2014/main" id="{8CB584D3-D64D-ED8E-6076-2230EFFA2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9EF55-90B4-B32D-64A7-9E9B705AC697}"/>
              </a:ext>
            </a:extLst>
          </p:cNvPr>
          <p:cNvSpPr>
            <a:spLocks noGrp="1"/>
          </p:cNvSpPr>
          <p:nvPr>
            <p:ph type="sldNum" sz="quarter" idx="12"/>
          </p:nvPr>
        </p:nvSpPr>
        <p:spPr/>
        <p:txBody>
          <a:bodyPr/>
          <a:lstStyle/>
          <a:p>
            <a:fld id="{300E5B81-ABF2-4CF5-9080-6D95E3253C09}" type="slidenum">
              <a:rPr lang="en-US" smtClean="0"/>
              <a:t>‹#›</a:t>
            </a:fld>
            <a:endParaRPr lang="en-US"/>
          </a:p>
        </p:txBody>
      </p:sp>
    </p:spTree>
    <p:extLst>
      <p:ext uri="{BB962C8B-B14F-4D97-AF65-F5344CB8AC3E}">
        <p14:creationId xmlns:p14="http://schemas.microsoft.com/office/powerpoint/2010/main" val="333421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C5A3-4D04-9CDD-FD30-28E44988C8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9BD2C8-43CD-D8EC-1E20-334CBA668D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C4BC9-13E2-AC2C-A6C7-E766DA0EE581}"/>
              </a:ext>
            </a:extLst>
          </p:cNvPr>
          <p:cNvSpPr>
            <a:spLocks noGrp="1"/>
          </p:cNvSpPr>
          <p:nvPr>
            <p:ph type="dt" sz="half" idx="10"/>
          </p:nvPr>
        </p:nvSpPr>
        <p:spPr/>
        <p:txBody>
          <a:bodyPr/>
          <a:lstStyle/>
          <a:p>
            <a:fld id="{6F1FDF37-26ED-4AB6-B05B-BF40984C5164}" type="datetimeFigureOut">
              <a:rPr lang="en-US" smtClean="0"/>
              <a:t>12/2/2025</a:t>
            </a:fld>
            <a:endParaRPr lang="en-US"/>
          </a:p>
        </p:txBody>
      </p:sp>
      <p:sp>
        <p:nvSpPr>
          <p:cNvPr id="5" name="Footer Placeholder 4">
            <a:extLst>
              <a:ext uri="{FF2B5EF4-FFF2-40B4-BE49-F238E27FC236}">
                <a16:creationId xmlns:a16="http://schemas.microsoft.com/office/drawing/2014/main" id="{0BBD613F-E534-08AD-8061-EA35A95A7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DE9744-C5CE-1314-4E36-BD50B416CC5D}"/>
              </a:ext>
            </a:extLst>
          </p:cNvPr>
          <p:cNvSpPr>
            <a:spLocks noGrp="1"/>
          </p:cNvSpPr>
          <p:nvPr>
            <p:ph type="sldNum" sz="quarter" idx="12"/>
          </p:nvPr>
        </p:nvSpPr>
        <p:spPr/>
        <p:txBody>
          <a:bodyPr/>
          <a:lstStyle/>
          <a:p>
            <a:fld id="{300E5B81-ABF2-4CF5-9080-6D95E3253C09}" type="slidenum">
              <a:rPr lang="en-US" smtClean="0"/>
              <a:t>‹#›</a:t>
            </a:fld>
            <a:endParaRPr lang="en-US"/>
          </a:p>
        </p:txBody>
      </p:sp>
    </p:spTree>
    <p:extLst>
      <p:ext uri="{BB962C8B-B14F-4D97-AF65-F5344CB8AC3E}">
        <p14:creationId xmlns:p14="http://schemas.microsoft.com/office/powerpoint/2010/main" val="229471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7E32B6-6675-1C07-54A7-240A084F75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F27792-5CC7-A883-BA99-FB3BFF0E68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0FC84-4634-D14B-6325-5CD28E7771DD}"/>
              </a:ext>
            </a:extLst>
          </p:cNvPr>
          <p:cNvSpPr>
            <a:spLocks noGrp="1"/>
          </p:cNvSpPr>
          <p:nvPr>
            <p:ph type="dt" sz="half" idx="10"/>
          </p:nvPr>
        </p:nvSpPr>
        <p:spPr/>
        <p:txBody>
          <a:bodyPr/>
          <a:lstStyle/>
          <a:p>
            <a:fld id="{6F1FDF37-26ED-4AB6-B05B-BF40984C5164}" type="datetimeFigureOut">
              <a:rPr lang="en-US" smtClean="0"/>
              <a:t>12/2/2025</a:t>
            </a:fld>
            <a:endParaRPr lang="en-US"/>
          </a:p>
        </p:txBody>
      </p:sp>
      <p:sp>
        <p:nvSpPr>
          <p:cNvPr id="5" name="Footer Placeholder 4">
            <a:extLst>
              <a:ext uri="{FF2B5EF4-FFF2-40B4-BE49-F238E27FC236}">
                <a16:creationId xmlns:a16="http://schemas.microsoft.com/office/drawing/2014/main" id="{3F4E9AFC-899C-914E-35A7-1C3DC6A85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65549-17F8-EEC7-EB90-86BF7217DC85}"/>
              </a:ext>
            </a:extLst>
          </p:cNvPr>
          <p:cNvSpPr>
            <a:spLocks noGrp="1"/>
          </p:cNvSpPr>
          <p:nvPr>
            <p:ph type="sldNum" sz="quarter" idx="12"/>
          </p:nvPr>
        </p:nvSpPr>
        <p:spPr/>
        <p:txBody>
          <a:bodyPr/>
          <a:lstStyle/>
          <a:p>
            <a:fld id="{300E5B81-ABF2-4CF5-9080-6D95E3253C09}" type="slidenum">
              <a:rPr lang="en-US" smtClean="0"/>
              <a:t>‹#›</a:t>
            </a:fld>
            <a:endParaRPr lang="en-US"/>
          </a:p>
        </p:txBody>
      </p:sp>
    </p:spTree>
    <p:extLst>
      <p:ext uri="{BB962C8B-B14F-4D97-AF65-F5344CB8AC3E}">
        <p14:creationId xmlns:p14="http://schemas.microsoft.com/office/powerpoint/2010/main" val="2064701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92138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22507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Presentation Title</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82846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64638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Presentation Title</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872761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a:t>20XX</a:t>
            </a:r>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0833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A8464DCA-A9BF-A892-3059-84E13570D01E}"/>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5644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r>
              <a:rPr lang="en-US"/>
              <a:t>20XX</a:t>
            </a:r>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73273590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BBEA-721C-6CDB-6090-0A933C7952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7D6FE3-FB06-51BD-29B5-7069D6C62E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9C5B7-CB17-D339-9C82-07254FCBAE7D}"/>
              </a:ext>
            </a:extLst>
          </p:cNvPr>
          <p:cNvSpPr>
            <a:spLocks noGrp="1"/>
          </p:cNvSpPr>
          <p:nvPr>
            <p:ph type="dt" sz="half" idx="10"/>
          </p:nvPr>
        </p:nvSpPr>
        <p:spPr/>
        <p:txBody>
          <a:bodyPr/>
          <a:lstStyle/>
          <a:p>
            <a:fld id="{6F1FDF37-26ED-4AB6-B05B-BF40984C5164}" type="datetimeFigureOut">
              <a:rPr lang="en-US" smtClean="0"/>
              <a:t>12/2/2025</a:t>
            </a:fld>
            <a:endParaRPr lang="en-US"/>
          </a:p>
        </p:txBody>
      </p:sp>
      <p:sp>
        <p:nvSpPr>
          <p:cNvPr id="5" name="Footer Placeholder 4">
            <a:extLst>
              <a:ext uri="{FF2B5EF4-FFF2-40B4-BE49-F238E27FC236}">
                <a16:creationId xmlns:a16="http://schemas.microsoft.com/office/drawing/2014/main" id="{17499D48-BB6F-7B68-87C9-3E2D5FC54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FED6A-5278-24BB-69DB-280D923BBA11}"/>
              </a:ext>
            </a:extLst>
          </p:cNvPr>
          <p:cNvSpPr>
            <a:spLocks noGrp="1"/>
          </p:cNvSpPr>
          <p:nvPr>
            <p:ph type="sldNum" sz="quarter" idx="12"/>
          </p:nvPr>
        </p:nvSpPr>
        <p:spPr/>
        <p:txBody>
          <a:bodyPr/>
          <a:lstStyle/>
          <a:p>
            <a:fld id="{300E5B81-ABF2-4CF5-9080-6D95E3253C09}" type="slidenum">
              <a:rPr lang="en-US" smtClean="0"/>
              <a:t>‹#›</a:t>
            </a:fld>
            <a:endParaRPr lang="en-US"/>
          </a:p>
        </p:txBody>
      </p:sp>
    </p:spTree>
    <p:extLst>
      <p:ext uri="{BB962C8B-B14F-4D97-AF65-F5344CB8AC3E}">
        <p14:creationId xmlns:p14="http://schemas.microsoft.com/office/powerpoint/2010/main" val="1340568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20XX</a:t>
            </a:r>
            <a:endParaRPr lang="en-US" dirty="0"/>
          </a:p>
        </p:txBody>
      </p:sp>
      <p:sp>
        <p:nvSpPr>
          <p:cNvPr id="6" name="Footer Placeholder 5"/>
          <p:cNvSpPr>
            <a:spLocks noGrp="1"/>
          </p:cNvSpPr>
          <p:nvPr>
            <p:ph type="ftr" sz="quarter" idx="11"/>
          </p:nvPr>
        </p:nvSpPr>
        <p:spPr>
          <a:xfrm>
            <a:off x="1097279" y="6446838"/>
            <a:ext cx="6818262" cy="365125"/>
          </a:xfrm>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3456528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541799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758408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0" y="2705101"/>
            <a:ext cx="7537703" cy="2926080"/>
          </a:xfrm>
          <a:solidFill>
            <a:schemeClr val="bg1">
              <a:alpha val="93000"/>
            </a:schemeClr>
          </a:solidFill>
        </p:spPr>
        <p:txBody>
          <a:bodyPr lIns="822960" tIns="91440" bIns="548640" anchor="b" anchorCtr="0">
            <a:noAutofit/>
          </a:bodyPr>
          <a:lstStyle>
            <a:lvl1pPr>
              <a:defRPr/>
            </a:lvl1pPr>
          </a:lstStyle>
          <a:p>
            <a:r>
              <a:rPr lang="en-US" sz="5400" dirty="0">
                <a:solidFill>
                  <a:schemeClr val="tx1"/>
                </a:solidFill>
              </a:rPr>
              <a:t>Click to add title</a:t>
            </a:r>
          </a:p>
        </p:txBody>
      </p:sp>
    </p:spTree>
    <p:extLst>
      <p:ext uri="{BB962C8B-B14F-4D97-AF65-F5344CB8AC3E}">
        <p14:creationId xmlns:p14="http://schemas.microsoft.com/office/powerpoint/2010/main" val="3562634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genda 2">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a:lstStyle/>
          <a:p>
            <a:r>
              <a:rPr lang="en-US" sz="4800" dirty="0">
                <a:solidFill>
                  <a:schemeClr val="tx1"/>
                </a:solidFill>
              </a:rPr>
              <a:t>Click to add title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hasCustomPrompt="1"/>
          </p:nvPr>
        </p:nvSpPr>
        <p:spPr>
          <a:xfrm>
            <a:off x="1097280" y="2108201"/>
            <a:ext cx="10058399" cy="3760891"/>
          </a:xfrm>
        </p:spPr>
        <p:txBody>
          <a:bodyPr lIns="91440">
            <a:normAutofit/>
          </a:bodyPr>
          <a:lstStyle>
            <a:lvl1pPr marL="347472" indent="-347472">
              <a:spcBef>
                <a:spcPts val="1200"/>
              </a:spcBef>
              <a:spcAft>
                <a:spcPts val="200"/>
              </a:spcAft>
              <a:buFont typeface="Arial" panose="020B0604020202020204" pitchFamily="34" charset="0"/>
              <a:buChar char="•"/>
              <a:defRPr sz="3000"/>
            </a:lvl1pPr>
            <a:lvl2pPr>
              <a:spcBef>
                <a:spcPts val="1200"/>
              </a:spcBef>
              <a:spcAft>
                <a:spcPts val="200"/>
              </a:spcAft>
              <a:defRPr sz="3000"/>
            </a:lvl2pPr>
            <a:lvl3pPr>
              <a:spcBef>
                <a:spcPts val="1200"/>
              </a:spcBef>
              <a:spcAft>
                <a:spcPts val="200"/>
              </a:spcAft>
              <a:defRPr sz="3000"/>
            </a:lvl3pPr>
            <a:lvl4pPr>
              <a:spcBef>
                <a:spcPts val="1200"/>
              </a:spcBef>
              <a:spcAft>
                <a:spcPts val="200"/>
              </a:spcAft>
              <a:defRPr sz="3000"/>
            </a:lvl4pPr>
            <a:lvl5pPr>
              <a:spcBef>
                <a:spcPts val="1200"/>
              </a:spcBef>
              <a:spcAft>
                <a:spcPts val="200"/>
              </a:spcAft>
              <a:defRPr sz="3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4818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4654297" y="2705101"/>
            <a:ext cx="7537703" cy="2926080"/>
          </a:xfrm>
          <a:solidFill>
            <a:schemeClr val="bg1">
              <a:alpha val="93000"/>
            </a:schemeClr>
          </a:solidFill>
        </p:spPr>
        <p:txBody>
          <a:bodyPr lIns="822960" tIns="274320" rIns="822960" bIns="548640" anchor="b" anchorCtr="0">
            <a:noAutofit/>
          </a:bodyPr>
          <a:lstStyle>
            <a:lvl1pPr>
              <a:lnSpc>
                <a:spcPct val="80000"/>
              </a:lnSpc>
              <a:defRPr sz="4800"/>
            </a:lvl1pPr>
          </a:lstStyle>
          <a:p>
            <a:r>
              <a:rPr lang="en-US" sz="5400" dirty="0">
                <a:solidFill>
                  <a:schemeClr val="tx1"/>
                </a:solidFill>
              </a:rPr>
              <a:t>Click to add title</a:t>
            </a:r>
          </a:p>
        </p:txBody>
      </p:sp>
    </p:spTree>
    <p:extLst>
      <p:ext uri="{BB962C8B-B14F-4D97-AF65-F5344CB8AC3E}">
        <p14:creationId xmlns:p14="http://schemas.microsoft.com/office/powerpoint/2010/main" val="227064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DBCCDB-B58C-45B3-9E63-49F7B0819260}"/>
              </a:ext>
              <a:ext uri="{C183D7F6-B498-43B3-948B-1728B52AA6E4}">
                <adec:decorative xmlns:adec="http://schemas.microsoft.com/office/drawing/2017/decorative" val="1"/>
              </a:ext>
            </a:extLst>
          </p:cNvPr>
          <p:cNvSpPr/>
          <p:nvPr userDrawn="1"/>
        </p:nvSpPr>
        <p:spPr bwMode="white">
          <a:xfrm>
            <a:off x="0" y="4334005"/>
            <a:ext cx="12192000" cy="25239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E244128-E256-C1DC-AC6D-2BF10AC410DF}"/>
              </a:ext>
            </a:extLst>
          </p:cNvPr>
          <p:cNvSpPr>
            <a:spLocks noGrp="1"/>
          </p:cNvSpPr>
          <p:nvPr>
            <p:ph type="title" hasCustomPrompt="1"/>
          </p:nvPr>
        </p:nvSpPr>
        <p:spPr>
          <a:xfrm>
            <a:off x="1065212" y="4609578"/>
            <a:ext cx="10058400" cy="1295922"/>
          </a:xfrm>
        </p:spPr>
        <p:txBody>
          <a:bodyPr>
            <a:normAutofit/>
          </a:bodyPr>
          <a:lstStyle>
            <a:lvl1pPr>
              <a:defRPr sz="4800">
                <a:solidFill>
                  <a:schemeClr val="bg1"/>
                </a:solidFill>
              </a:defRPr>
            </a:lvl1pPr>
          </a:lstStyle>
          <a:p>
            <a:r>
              <a:rPr lang="en-US" dirty="0"/>
              <a:t>Click to add title</a:t>
            </a: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hasCustomPrompt="1"/>
          </p:nvPr>
        </p:nvSpPr>
        <p:spPr>
          <a:xfrm>
            <a:off x="1065212" y="5943600"/>
            <a:ext cx="10058400" cy="914400"/>
          </a:xfrm>
        </p:spPr>
        <p:txBody>
          <a:bodyPr lIns="91440">
            <a:normAutofit/>
          </a:bodyPr>
          <a:lstStyle>
            <a:lvl1pPr marL="0" indent="0">
              <a:buNone/>
              <a:defRPr sz="2400">
                <a:solidFill>
                  <a:schemeClr val="bg1"/>
                </a:solidFill>
              </a:defRPr>
            </a:lvl1pPr>
          </a:lstStyle>
          <a:p>
            <a:r>
              <a:rPr lang="en-US" sz="1500" dirty="0">
                <a:solidFill>
                  <a:schemeClr val="bg1"/>
                </a:solidFill>
              </a:rPr>
              <a:t>Click to add subtitle</a:t>
            </a: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355723"/>
          </a:xfrm>
          <a:solidFill>
            <a:schemeClr val="accent6"/>
          </a:solidFill>
        </p:spPr>
        <p:txBody>
          <a:bodyPr>
            <a:normAutofit/>
          </a:bodyPr>
          <a:lstStyle>
            <a:lvl1pPr algn="ctr">
              <a:defRPr sz="1600"/>
            </a:lvl1pPr>
          </a:lstStyle>
          <a:p>
            <a:r>
              <a:rPr lang="en-US"/>
              <a:t>Click icon to add picture</a:t>
            </a:r>
            <a:endParaRPr lang="en-US" dirty="0"/>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355723"/>
          </a:xfrm>
          <a:solidFill>
            <a:schemeClr val="accent6"/>
          </a:solidFill>
        </p:spPr>
        <p:txBody>
          <a:bodyPr>
            <a:normAutofit/>
          </a:bodyPr>
          <a:lstStyle>
            <a:lvl1pPr algn="ctr">
              <a:defRPr sz="1600"/>
            </a:lvl1pPr>
          </a:lstStyle>
          <a:p>
            <a:r>
              <a:rPr lang="en-US"/>
              <a:t>Click icon to add picture</a:t>
            </a:r>
            <a:endParaRPr lang="en-US" dirty="0"/>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355723"/>
          </a:xfrm>
          <a:solidFill>
            <a:schemeClr val="accent6"/>
          </a:solidFill>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1927951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3">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a:lstStyle/>
          <a:p>
            <a:r>
              <a:rPr lang="en-US" sz="4800" dirty="0">
                <a:solidFill>
                  <a:schemeClr val="tx1"/>
                </a:solidFill>
              </a:rPr>
              <a:t>Click to add title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hasCustomPrompt="1"/>
          </p:nvPr>
        </p:nvSpPr>
        <p:spPr>
          <a:xfrm>
            <a:off x="1097280" y="2182849"/>
            <a:ext cx="10058399" cy="3956692"/>
          </a:xfrm>
        </p:spPr>
        <p:txBody>
          <a:bodyPr lIns="91440">
            <a:normAutofit/>
          </a:bodyPr>
          <a:lstStyle>
            <a:lvl1pPr marL="0" indent="0">
              <a:spcBef>
                <a:spcPts val="1200"/>
              </a:spcBef>
              <a:spcAft>
                <a:spcPts val="200"/>
              </a:spcAft>
              <a:buFont typeface="Arial" panose="020B0604020202020204" pitchFamily="34" charset="0"/>
              <a:buNone/>
              <a:defRPr sz="2400"/>
            </a:lvl1pPr>
            <a:lvl2pPr marL="384048" indent="-182880">
              <a:spcBef>
                <a:spcPts val="1200"/>
              </a:spcBef>
              <a:spcAft>
                <a:spcPts val="200"/>
              </a:spcAft>
              <a:buClr>
                <a:schemeClr val="accent2"/>
              </a:buClr>
              <a:buFont typeface="Arial" panose="020B0604020202020204" pitchFamily="34" charset="0"/>
              <a:buChar char="•"/>
              <a:defRPr sz="2400"/>
            </a:lvl2pPr>
            <a:lvl3pPr>
              <a:spcBef>
                <a:spcPts val="1200"/>
              </a:spcBef>
              <a:spcAft>
                <a:spcPts val="200"/>
              </a:spcAft>
              <a:defRPr sz="2400"/>
            </a:lvl3pPr>
            <a:lvl4pPr>
              <a:spcBef>
                <a:spcPts val="1200"/>
              </a:spcBef>
              <a:spcAft>
                <a:spcPts val="200"/>
              </a:spcAft>
              <a:defRPr sz="2400"/>
            </a:lvl4pPr>
            <a:lvl5pPr>
              <a:spcBef>
                <a:spcPts val="1200"/>
              </a:spcBef>
              <a:spcAft>
                <a:spcPts val="200"/>
              </a:spcAft>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625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0" y="2705101"/>
            <a:ext cx="7537703" cy="2926080"/>
          </a:xfrm>
          <a:solidFill>
            <a:schemeClr val="bg1">
              <a:alpha val="93000"/>
            </a:schemeClr>
          </a:solidFill>
        </p:spPr>
        <p:txBody>
          <a:bodyPr lIns="822960" tIns="91440" bIns="822960" anchor="b" anchorCtr="0">
            <a:noAutofit/>
          </a:bodyPr>
          <a:lstStyle>
            <a:lvl1pPr>
              <a:defRPr sz="4800"/>
            </a:lvl1pPr>
          </a:lstStyle>
          <a:p>
            <a:r>
              <a:rPr lang="en-US" sz="5400" dirty="0">
                <a:solidFill>
                  <a:schemeClr val="tx1"/>
                </a:solidFill>
              </a:rPr>
              <a:t>Click to add title</a:t>
            </a:r>
          </a:p>
        </p:txBody>
      </p:sp>
      <p:sp>
        <p:nvSpPr>
          <p:cNvPr id="9" name="Subtitle 2">
            <a:extLst>
              <a:ext uri="{FF2B5EF4-FFF2-40B4-BE49-F238E27FC236}">
                <a16:creationId xmlns:a16="http://schemas.microsoft.com/office/drawing/2014/main" id="{79DF17D8-A326-44D6-A77D-42DA99E92786}"/>
              </a:ext>
            </a:extLst>
          </p:cNvPr>
          <p:cNvSpPr>
            <a:spLocks noGrp="1"/>
          </p:cNvSpPr>
          <p:nvPr>
            <p:ph type="subTitle" idx="1" hasCustomPrompt="1"/>
          </p:nvPr>
        </p:nvSpPr>
        <p:spPr>
          <a:xfrm>
            <a:off x="845389" y="4735798"/>
            <a:ext cx="6692313" cy="845849"/>
          </a:xfrm>
        </p:spPr>
        <p:txBody>
          <a:bodyPr>
            <a:normAutofit/>
          </a:bodyPr>
          <a:lstStyle>
            <a:lvl1pPr marL="0" indent="0">
              <a:buNone/>
              <a:defRPr sz="2400"/>
            </a:lvl1pPr>
          </a:lstStyle>
          <a:p>
            <a:r>
              <a:rPr lang="en-US" dirty="0">
                <a:solidFill>
                  <a:schemeClr val="tx1"/>
                </a:solidFill>
              </a:rPr>
              <a:t>Click to add subtitle</a:t>
            </a:r>
          </a:p>
        </p:txBody>
      </p:sp>
    </p:spTree>
    <p:extLst>
      <p:ext uri="{BB962C8B-B14F-4D97-AF65-F5344CB8AC3E}">
        <p14:creationId xmlns:p14="http://schemas.microsoft.com/office/powerpoint/2010/main" val="2482308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a:lstStyle/>
          <a:p>
            <a:r>
              <a:rPr lang="en-US" sz="4800" dirty="0">
                <a:solidFill>
                  <a:schemeClr val="tx1"/>
                </a:solidFill>
              </a:rPr>
              <a:t>Click to add title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hasCustomPrompt="1"/>
          </p:nvPr>
        </p:nvSpPr>
        <p:spPr>
          <a:xfrm>
            <a:off x="1097281" y="2183367"/>
            <a:ext cx="4998720" cy="3914850"/>
          </a:xfrm>
        </p:spPr>
        <p:txBody>
          <a:bodyPr lIns="91440">
            <a:normAutofit/>
          </a:bodyPr>
          <a:lstStyle>
            <a:lvl1pPr marL="0" indent="0">
              <a:spcBef>
                <a:spcPts val="1200"/>
              </a:spcBef>
              <a:spcAft>
                <a:spcPts val="200"/>
              </a:spcAft>
              <a:buFont typeface="Arial" panose="020B0604020202020204" pitchFamily="34" charset="0"/>
              <a:buNone/>
              <a:defRPr sz="2400"/>
            </a:lvl1pPr>
            <a:lvl2pPr marL="347472" indent="-182880">
              <a:spcBef>
                <a:spcPts val="1200"/>
              </a:spcBef>
              <a:spcAft>
                <a:spcPts val="200"/>
              </a:spcAft>
              <a:buClr>
                <a:schemeClr val="accent2"/>
              </a:buClr>
              <a:buFont typeface="Arial" panose="020B0604020202020204" pitchFamily="34" charset="0"/>
              <a:buChar char="•"/>
              <a:defRPr sz="2400"/>
            </a:lvl2pPr>
            <a:lvl3pPr marL="566928" indent="-182880">
              <a:spcBef>
                <a:spcPts val="1200"/>
              </a:spcBef>
              <a:spcAft>
                <a:spcPts val="200"/>
              </a:spcAft>
              <a:buClr>
                <a:schemeClr val="accent2"/>
              </a:buClr>
              <a:buFont typeface="Arial" panose="020B0604020202020204" pitchFamily="34" charset="0"/>
              <a:buChar char="•"/>
              <a:defRPr sz="2400"/>
            </a:lvl3pPr>
            <a:lvl4pPr marL="749808" indent="-182880">
              <a:spcBef>
                <a:spcPts val="1200"/>
              </a:spcBef>
              <a:spcAft>
                <a:spcPts val="200"/>
              </a:spcAft>
              <a:buClr>
                <a:schemeClr val="accent2"/>
              </a:buClr>
              <a:buFont typeface="Arial" panose="020B0604020202020204" pitchFamily="34" charset="0"/>
              <a:buChar char="•"/>
              <a:defRPr sz="2400"/>
            </a:lvl4pPr>
            <a:lvl5pPr marL="932688" indent="-182880">
              <a:spcBef>
                <a:spcPts val="1200"/>
              </a:spcBef>
              <a:spcAft>
                <a:spcPts val="200"/>
              </a:spcAft>
              <a:buClr>
                <a:schemeClr val="accent2"/>
              </a:buClr>
              <a:buFont typeface="Arial" panose="020B0604020202020204" pitchFamily="34" charset="0"/>
              <a:buChar char="•"/>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Content Placeholder 11">
            <a:extLst>
              <a:ext uri="{FF2B5EF4-FFF2-40B4-BE49-F238E27FC236}">
                <a16:creationId xmlns:a16="http://schemas.microsoft.com/office/drawing/2014/main" id="{BEAF6B01-7E55-3A14-DE85-588680B0910B}"/>
              </a:ext>
            </a:extLst>
          </p:cNvPr>
          <p:cNvSpPr>
            <a:spLocks noGrp="1"/>
          </p:cNvSpPr>
          <p:nvPr>
            <p:ph idx="13" hasCustomPrompt="1"/>
          </p:nvPr>
        </p:nvSpPr>
        <p:spPr>
          <a:xfrm>
            <a:off x="6503438" y="2183367"/>
            <a:ext cx="4672294" cy="3914850"/>
          </a:xfrm>
        </p:spPr>
        <p:txBody>
          <a:bodyPr lIns="91440">
            <a:normAutofit/>
          </a:bodyPr>
          <a:lstStyle>
            <a:lvl1pPr marL="0" indent="0">
              <a:spcBef>
                <a:spcPts val="1200"/>
              </a:spcBef>
              <a:spcAft>
                <a:spcPts val="200"/>
              </a:spcAft>
              <a:buFont typeface="Arial" panose="020B0604020202020204" pitchFamily="34" charset="0"/>
              <a:buNone/>
              <a:defRPr sz="2400"/>
            </a:lvl1pPr>
            <a:lvl2pPr marL="347472" indent="-182880">
              <a:spcBef>
                <a:spcPts val="1200"/>
              </a:spcBef>
              <a:spcAft>
                <a:spcPts val="200"/>
              </a:spcAft>
              <a:buClr>
                <a:schemeClr val="accent2"/>
              </a:buClr>
              <a:buFont typeface="Arial" panose="020B0604020202020204" pitchFamily="34" charset="0"/>
              <a:buChar char="•"/>
              <a:defRPr sz="2400"/>
            </a:lvl2pPr>
            <a:lvl3pPr marL="566928" indent="-182880">
              <a:spcBef>
                <a:spcPts val="1200"/>
              </a:spcBef>
              <a:spcAft>
                <a:spcPts val="200"/>
              </a:spcAft>
              <a:buClr>
                <a:schemeClr val="accent2"/>
              </a:buClr>
              <a:buFont typeface="Arial" panose="020B0604020202020204" pitchFamily="34" charset="0"/>
              <a:buChar char="•"/>
              <a:defRPr sz="2400"/>
            </a:lvl3pPr>
            <a:lvl4pPr marL="749808" indent="-182880">
              <a:spcBef>
                <a:spcPts val="1200"/>
              </a:spcBef>
              <a:spcAft>
                <a:spcPts val="200"/>
              </a:spcAft>
              <a:buClr>
                <a:schemeClr val="accent2"/>
              </a:buClr>
              <a:buFont typeface="Arial" panose="020B0604020202020204" pitchFamily="34" charset="0"/>
              <a:buChar char="•"/>
              <a:defRPr sz="2400"/>
            </a:lvl4pPr>
            <a:lvl5pPr marL="932688" indent="-182880">
              <a:spcBef>
                <a:spcPts val="1200"/>
              </a:spcBef>
              <a:spcAft>
                <a:spcPts val="200"/>
              </a:spcAft>
              <a:buClr>
                <a:schemeClr val="accent2"/>
              </a:buClr>
              <a:buFont typeface="Arial" panose="020B0604020202020204" pitchFamily="34" charset="0"/>
              <a:buChar char="•"/>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528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4B157-41AF-8A6B-1FC4-E9BAE7E6FD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ADA66A-C175-F0A3-C656-3584E81A9F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4FF582-5518-B1E0-1409-7D3D48A7A550}"/>
              </a:ext>
            </a:extLst>
          </p:cNvPr>
          <p:cNvSpPr>
            <a:spLocks noGrp="1"/>
          </p:cNvSpPr>
          <p:nvPr>
            <p:ph type="dt" sz="half" idx="10"/>
          </p:nvPr>
        </p:nvSpPr>
        <p:spPr/>
        <p:txBody>
          <a:bodyPr/>
          <a:lstStyle/>
          <a:p>
            <a:fld id="{6F1FDF37-26ED-4AB6-B05B-BF40984C5164}" type="datetimeFigureOut">
              <a:rPr lang="en-US" smtClean="0"/>
              <a:t>12/2/2025</a:t>
            </a:fld>
            <a:endParaRPr lang="en-US"/>
          </a:p>
        </p:txBody>
      </p:sp>
      <p:sp>
        <p:nvSpPr>
          <p:cNvPr id="5" name="Footer Placeholder 4">
            <a:extLst>
              <a:ext uri="{FF2B5EF4-FFF2-40B4-BE49-F238E27FC236}">
                <a16:creationId xmlns:a16="http://schemas.microsoft.com/office/drawing/2014/main" id="{3688AF43-A147-7DA2-FA49-16DCAD92D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92B59-D9E3-7E5E-1C30-4F4E4017AEDE}"/>
              </a:ext>
            </a:extLst>
          </p:cNvPr>
          <p:cNvSpPr>
            <a:spLocks noGrp="1"/>
          </p:cNvSpPr>
          <p:nvPr>
            <p:ph type="sldNum" sz="quarter" idx="12"/>
          </p:nvPr>
        </p:nvSpPr>
        <p:spPr/>
        <p:txBody>
          <a:bodyPr/>
          <a:lstStyle/>
          <a:p>
            <a:fld id="{300E5B81-ABF2-4CF5-9080-6D95E3253C09}" type="slidenum">
              <a:rPr lang="en-US" smtClean="0"/>
              <a:t>‹#›</a:t>
            </a:fld>
            <a:endParaRPr lang="en-US"/>
          </a:p>
        </p:txBody>
      </p:sp>
    </p:spTree>
    <p:extLst>
      <p:ext uri="{BB962C8B-B14F-4D97-AF65-F5344CB8AC3E}">
        <p14:creationId xmlns:p14="http://schemas.microsoft.com/office/powerpoint/2010/main" val="3390380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and 2 Columns Left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5F368C9-4803-45FD-A0BA-26B5679AFCD4}"/>
              </a:ext>
            </a:extLst>
          </p:cNvPr>
          <p:cNvSpPr>
            <a:spLocks noGrp="1"/>
          </p:cNvSpPr>
          <p:nvPr>
            <p:ph type="title"/>
          </p:nvPr>
        </p:nvSpPr>
        <p:spPr>
          <a:xfrm>
            <a:off x="5131676" y="286603"/>
            <a:ext cx="6024004" cy="1788527"/>
          </a:xfrm>
        </p:spPr>
        <p:txBody>
          <a:bodyPr/>
          <a:lstStyle>
            <a:lvl1pPr>
              <a:defRPr/>
            </a:lvl1pPr>
          </a:lstStyle>
          <a:p>
            <a:r>
              <a:rPr lang="en-US"/>
              <a:t>Click to edit Master title style</a:t>
            </a:r>
            <a:endParaRPr lang="en-US" dirty="0"/>
          </a:p>
        </p:txBody>
      </p:sp>
      <p:cxnSp>
        <p:nvCxnSpPr>
          <p:cNvPr id="16" name="Straight Connector 15">
            <a:extLst>
              <a:ext uri="{FF2B5EF4-FFF2-40B4-BE49-F238E27FC236}">
                <a16:creationId xmlns:a16="http://schemas.microsoft.com/office/drawing/2014/main" id="{C6487FB7-F6EE-0454-5FB0-228B2EBCBD55}"/>
              </a:ext>
              <a:ext uri="{C183D7F6-B498-43B3-948B-1728B52AA6E4}">
                <adec:decorative xmlns:adec="http://schemas.microsoft.com/office/drawing/2017/decorative" val="1"/>
              </a:ext>
            </a:extLst>
          </p:cNvPr>
          <p:cNvCxnSpPr>
            <a:cxnSpLocks/>
          </p:cNvCxnSpPr>
          <p:nvPr userDrawn="1"/>
        </p:nvCxnSpPr>
        <p:spPr>
          <a:xfrm>
            <a:off x="5130366" y="2166571"/>
            <a:ext cx="603012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7E27ABCA-7CD7-B1C6-D787-E3B8959F7FE4}"/>
              </a:ext>
            </a:extLst>
          </p:cNvPr>
          <p:cNvSpPr>
            <a:spLocks noGrp="1"/>
          </p:cNvSpPr>
          <p:nvPr>
            <p:ph sz="quarter" idx="15" hasCustomPrompt="1"/>
          </p:nvPr>
        </p:nvSpPr>
        <p:spPr>
          <a:xfrm>
            <a:off x="639763" y="287338"/>
            <a:ext cx="4067175" cy="2801123"/>
          </a:xfrm>
          <a:solidFill>
            <a:schemeClr val="accent6"/>
          </a:solidFill>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0">
            <a:extLst>
              <a:ext uri="{FF2B5EF4-FFF2-40B4-BE49-F238E27FC236}">
                <a16:creationId xmlns:a16="http://schemas.microsoft.com/office/drawing/2014/main" id="{244AF500-76F9-CD01-586B-E1B35B735F88}"/>
              </a:ext>
            </a:extLst>
          </p:cNvPr>
          <p:cNvSpPr>
            <a:spLocks noGrp="1"/>
          </p:cNvSpPr>
          <p:nvPr>
            <p:ph sz="quarter" idx="16" hasCustomPrompt="1"/>
          </p:nvPr>
        </p:nvSpPr>
        <p:spPr>
          <a:xfrm>
            <a:off x="639763" y="3416796"/>
            <a:ext cx="4067175" cy="2801124"/>
          </a:xfrm>
          <a:solidFill>
            <a:schemeClr val="accent6"/>
          </a:solidFill>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70EEE198-C7B9-2C56-05AC-997ADD4EE029}"/>
              </a:ext>
            </a:extLst>
          </p:cNvPr>
          <p:cNvSpPr>
            <a:spLocks noGrp="1"/>
          </p:cNvSpPr>
          <p:nvPr>
            <p:ph idx="1" hasCustomPrompt="1"/>
          </p:nvPr>
        </p:nvSpPr>
        <p:spPr>
          <a:xfrm>
            <a:off x="5131676" y="2258012"/>
            <a:ext cx="6024003" cy="3959908"/>
          </a:xfrm>
        </p:spPr>
        <p:txBody>
          <a:bodyPr lIns="91440">
            <a:normAutofit/>
          </a:bodyPr>
          <a:lstStyle>
            <a:lvl1pPr marL="0" indent="0">
              <a:spcBef>
                <a:spcPts val="1200"/>
              </a:spcBef>
              <a:spcAft>
                <a:spcPts val="200"/>
              </a:spcAft>
              <a:buNone/>
              <a:defRPr sz="2400"/>
            </a:lvl1pPr>
            <a:lvl2pPr>
              <a:spcBef>
                <a:spcPts val="1200"/>
              </a:spcBef>
              <a:spcAft>
                <a:spcPts val="200"/>
              </a:spcAft>
              <a:defRPr sz="2000"/>
            </a:lvl2pPr>
            <a:lvl3pPr>
              <a:spcBef>
                <a:spcPts val="1200"/>
              </a:spcBef>
              <a:spcAft>
                <a:spcPts val="200"/>
              </a:spcAft>
              <a:defRPr sz="1600"/>
            </a:lvl3pPr>
            <a:lvl4pPr>
              <a:spcBef>
                <a:spcPts val="1200"/>
              </a:spcBef>
              <a:spcAft>
                <a:spcPts val="200"/>
              </a:spcAft>
              <a:defRPr sz="1600"/>
            </a:lvl4pPr>
            <a:lvl5pPr>
              <a:spcBef>
                <a:spcPts val="1200"/>
              </a:spcBef>
              <a:spcAft>
                <a:spcPts val="200"/>
              </a:spcAft>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F02F1891-1ACC-4692-80A2-4F69EAAAE404}"/>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1119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Content and Tab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9674" y="286603"/>
            <a:ext cx="9946006" cy="1450757"/>
          </a:xfrm>
        </p:spPr>
        <p:txBody>
          <a:bodyPr lIns="0"/>
          <a:lstStyle>
            <a:lvl1pPr>
              <a:defRPr/>
            </a:lvl1pPr>
          </a:lstStyle>
          <a:p>
            <a:r>
              <a:rPr lang="en-US" dirty="0"/>
              <a:t>Click to add title</a:t>
            </a:r>
          </a:p>
        </p:txBody>
      </p:sp>
      <p:sp>
        <p:nvSpPr>
          <p:cNvPr id="3" name="Content Placeholder 2"/>
          <p:cNvSpPr>
            <a:spLocks noGrp="1"/>
          </p:cNvSpPr>
          <p:nvPr>
            <p:ph idx="1" hasCustomPrompt="1"/>
          </p:nvPr>
        </p:nvSpPr>
        <p:spPr>
          <a:xfrm>
            <a:off x="1209675" y="2286000"/>
            <a:ext cx="2391941" cy="3248567"/>
          </a:xfrm>
        </p:spPr>
        <p:txBody>
          <a:bodyPr/>
          <a:lstStyle>
            <a:lvl1pPr marL="0" indent="0">
              <a:buNone/>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able Placeholder 5">
            <a:extLst>
              <a:ext uri="{FF2B5EF4-FFF2-40B4-BE49-F238E27FC236}">
                <a16:creationId xmlns:a16="http://schemas.microsoft.com/office/drawing/2014/main" id="{7AA6B9BC-99C6-B9CE-63BB-C79284371A4A}"/>
              </a:ext>
            </a:extLst>
          </p:cNvPr>
          <p:cNvSpPr>
            <a:spLocks noGrp="1"/>
          </p:cNvSpPr>
          <p:nvPr>
            <p:ph type="tbl" sz="quarter" idx="13"/>
          </p:nvPr>
        </p:nvSpPr>
        <p:spPr>
          <a:xfrm>
            <a:off x="3840163" y="2286000"/>
            <a:ext cx="7315200" cy="3248025"/>
          </a:xfrm>
        </p:spPr>
        <p:txBody>
          <a:bodyPr/>
          <a:lstStyle>
            <a:lvl1pPr>
              <a:defRPr/>
            </a:lvl1pPr>
          </a:lstStyle>
          <a:p>
            <a:r>
              <a:rPr lang="en-US"/>
              <a:t>Click icon to add table</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Presentation Title</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dirty="0"/>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9965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ab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9674" y="286603"/>
            <a:ext cx="9946006" cy="1450757"/>
          </a:xfrm>
        </p:spPr>
        <p:txBody>
          <a:bodyPr lIns="0"/>
          <a:lstStyle>
            <a:lvl1pPr>
              <a:defRPr/>
            </a:lvl1pPr>
          </a:lstStyle>
          <a:p>
            <a:r>
              <a:rPr lang="en-US" dirty="0"/>
              <a:t>Click to add title</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Presentation Title</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dirty="0"/>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Table Placeholder 5">
            <a:extLst>
              <a:ext uri="{FF2B5EF4-FFF2-40B4-BE49-F238E27FC236}">
                <a16:creationId xmlns:a16="http://schemas.microsoft.com/office/drawing/2014/main" id="{7AA6B9BC-99C6-B9CE-63BB-C79284371A4A}"/>
              </a:ext>
            </a:extLst>
          </p:cNvPr>
          <p:cNvSpPr>
            <a:spLocks noGrp="1"/>
          </p:cNvSpPr>
          <p:nvPr>
            <p:ph type="tbl" sz="quarter" idx="13"/>
          </p:nvPr>
        </p:nvSpPr>
        <p:spPr>
          <a:xfrm>
            <a:off x="1209357" y="2313432"/>
            <a:ext cx="9946006" cy="3670837"/>
          </a:xfrm>
        </p:spPr>
        <p:txBody>
          <a:bodyPr/>
          <a:lstStyle>
            <a:lvl1pPr>
              <a:defRPr/>
            </a:lvl1pPr>
          </a:lstStyle>
          <a:p>
            <a:r>
              <a:rPr lang="en-US"/>
              <a:t>Click icon to add table</a:t>
            </a:r>
            <a:endParaRPr lang="en-US" dirty="0"/>
          </a:p>
        </p:txBody>
      </p:sp>
    </p:spTree>
    <p:extLst>
      <p:ext uri="{BB962C8B-B14F-4D97-AF65-F5344CB8AC3E}">
        <p14:creationId xmlns:p14="http://schemas.microsoft.com/office/powerpoint/2010/main" val="2304227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322D5-1CC3-400A-A187-55543F0E8B93}"/>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hasCustomPrompt="1"/>
          </p:nvPr>
        </p:nvSpPr>
        <p:spPr>
          <a:xfrm>
            <a:off x="7859485" y="640080"/>
            <a:ext cx="3690257" cy="2450676"/>
          </a:xfrm>
        </p:spPr>
        <p:txBody>
          <a:bodyPr>
            <a:normAutofit/>
          </a:bodyPr>
          <a:lstStyle>
            <a:lvl1pPr>
              <a:defRPr/>
            </a:lvl1pPr>
          </a:lstStyle>
          <a:p>
            <a:r>
              <a:rPr lang="en-US" dirty="0"/>
              <a:t>Click to add title</a:t>
            </a:r>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3255512"/>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normAutofit/>
          </a:bodyPr>
          <a:lstStyle>
            <a:lvl1pPr algn="ctr">
              <a:defRPr sz="1800"/>
            </a:lvl1pPr>
          </a:lstStyle>
          <a:p>
            <a:r>
              <a:rPr lang="en-US"/>
              <a:t>Click icon to add picture</a:t>
            </a:r>
            <a:endParaRPr lang="en-US" dirty="0"/>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hasCustomPrompt="1"/>
          </p:nvPr>
        </p:nvSpPr>
        <p:spPr>
          <a:xfrm>
            <a:off x="7859485" y="3429000"/>
            <a:ext cx="3690257" cy="2440094"/>
          </a:xfrm>
        </p:spPr>
        <p:txBody>
          <a:bodyPr lIns="91440">
            <a:normAutofit/>
          </a:bodyPr>
          <a:lstStyle>
            <a:lvl1pPr marL="0" indent="0">
              <a:buNone/>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8558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Photo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vert="horz" lIns="91440" tIns="45720" rIns="91440" bIns="45720" rtlCol="0" anchor="t">
            <a:normAutofit/>
          </a:bodyPr>
          <a:lstStyle>
            <a:lvl1pPr>
              <a:defRPr lang="en-US" sz="6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hasCustomPrompt="1"/>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dpi="0" rotWithShape="1">
            <a:blip r:embed="rId2"/>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EF118477-BA54-4B0E-9EC5-D8568300CAF2}" type="datetime1">
              <a:rPr lang="en-US" smtClean="0"/>
              <a:t>12/2/2025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00460618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78E53AA-13B8-469A-87B0-FF7C74E1EADE}" type="datetime1">
              <a:rPr lang="en-US" smtClean="0"/>
              <a:t>12/2/2025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94066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48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hasCustomPrompt="1"/>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5B3B0F7F-6AD6-4AF0-8BB1-D49CE0F9F622}" type="datetime1">
              <a:rPr lang="en-US" smtClean="0"/>
              <a:t>12/2/2025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49991682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hasCustomPrompt="1"/>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016F69B6-6D5E-4363-B374-18E94027D1E6}" type="datetime1">
              <a:rPr lang="en-US" smtClean="0"/>
              <a:t>12/2/2025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818539993"/>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chor="ctr">
            <a:normAutofit/>
          </a:bodyPr>
          <a:lstStyle>
            <a:lvl1pPr marL="0" indent="0">
              <a:buNone/>
              <a:defRPr lang="en-US" dirty="0">
                <a:solidFill>
                  <a:schemeClr val="tx2"/>
                </a:solidFill>
              </a:defRPr>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hasCustomPrompt="1"/>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4DEE5A9B-1189-4B03-AA34-8ABCB3EDCE59}" type="datetime1">
              <a:rPr lang="en-US" smtClean="0"/>
              <a:t>12/2/2025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142035640"/>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93776"/>
            <a:ext cx="8028432" cy="4325112"/>
          </a:xfrm>
        </p:spPr>
        <p:txBody>
          <a:bodyPr vert="horz" lIns="91440" tIns="45720" rIns="91440" bIns="45720" rtlCol="0" anchor="t">
            <a:normAutofit/>
          </a:bodyPr>
          <a:lstStyle>
            <a:lvl1pPr>
              <a:defRPr lang="en-US" sz="8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65776"/>
            <a:ext cx="5431536" cy="118872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FED32A50-3A67-42D0-AFC3-9798A621A2DF}" type="datetime1">
              <a:rPr lang="en-US" smtClean="0"/>
              <a:t>12/2/2025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8460229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7F64-1379-FA22-12D7-48A079EA1D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61BD81-B146-5139-3F37-F9D32D370C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BA5F92-0D66-E0C7-8268-5C4E577A8B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21E35-C8DF-7EB0-8E7E-3CE2EF1C838F}"/>
              </a:ext>
            </a:extLst>
          </p:cNvPr>
          <p:cNvSpPr>
            <a:spLocks noGrp="1"/>
          </p:cNvSpPr>
          <p:nvPr>
            <p:ph type="dt" sz="half" idx="10"/>
          </p:nvPr>
        </p:nvSpPr>
        <p:spPr/>
        <p:txBody>
          <a:bodyPr/>
          <a:lstStyle/>
          <a:p>
            <a:fld id="{6F1FDF37-26ED-4AB6-B05B-BF40984C5164}" type="datetimeFigureOut">
              <a:rPr lang="en-US" smtClean="0"/>
              <a:t>12/2/2025</a:t>
            </a:fld>
            <a:endParaRPr lang="en-US"/>
          </a:p>
        </p:txBody>
      </p:sp>
      <p:sp>
        <p:nvSpPr>
          <p:cNvPr id="6" name="Footer Placeholder 5">
            <a:extLst>
              <a:ext uri="{FF2B5EF4-FFF2-40B4-BE49-F238E27FC236}">
                <a16:creationId xmlns:a16="http://schemas.microsoft.com/office/drawing/2014/main" id="{B8610DEB-C2C2-B314-F167-D7B344A2C5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D680E-F7D3-1829-B96C-424117A5F5CB}"/>
              </a:ext>
            </a:extLst>
          </p:cNvPr>
          <p:cNvSpPr>
            <a:spLocks noGrp="1"/>
          </p:cNvSpPr>
          <p:nvPr>
            <p:ph type="sldNum" sz="quarter" idx="12"/>
          </p:nvPr>
        </p:nvSpPr>
        <p:spPr/>
        <p:txBody>
          <a:bodyPr/>
          <a:lstStyle/>
          <a:p>
            <a:fld id="{300E5B81-ABF2-4CF5-9080-6D95E3253C09}" type="slidenum">
              <a:rPr lang="en-US" smtClean="0"/>
              <a:t>‹#›</a:t>
            </a:fld>
            <a:endParaRPr lang="en-US"/>
          </a:p>
        </p:txBody>
      </p:sp>
    </p:spTree>
    <p:extLst>
      <p:ext uri="{BB962C8B-B14F-4D97-AF65-F5344CB8AC3E}">
        <p14:creationId xmlns:p14="http://schemas.microsoft.com/office/powerpoint/2010/main" val="3779964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5111496"/>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B65698FC-C9DA-44B4-AC6C-01EEA7EAAA4C}" type="datetime1">
              <a:rPr lang="en-US" smtClean="0"/>
              <a:t>12/2/2025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024026781"/>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170516"/>
            <a:ext cx="4800600" cy="108398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29ECA0D2-D30D-4484-8941-E31C1541BC59}" type="datetime1">
              <a:rPr lang="en-US" smtClean="0"/>
              <a:t>12/2/2025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320825795"/>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8961120" cy="4654296"/>
          </a:xfrm>
        </p:spPr>
        <p:txBody>
          <a:bodyPr anchor="b">
            <a:normAutofit/>
          </a:bodyPr>
          <a:lstStyle>
            <a:lvl1pPr>
              <a:defRPr sz="6000">
                <a:solidFill>
                  <a:schemeClr val="accent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accent1"/>
                </a:solidFill>
              </a:defRPr>
            </a:lvl1pPr>
          </a:lstStyle>
          <a:p>
            <a:fld id="{BFA793B8-7270-4493-83ED-C07D34603133}" type="datetime1">
              <a:rPr lang="en-US" smtClean="0"/>
              <a:t>12/2/2025</a:t>
            </a:fld>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accent1"/>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accent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338484643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94744" y="2423160"/>
            <a:ext cx="578097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C23AD26B-DEF0-4EC5-90CD-3C7B79EC8572}" type="datetime1">
              <a:rPr lang="en-US" smtClean="0"/>
              <a:t>12/2/2025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2313091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rmAutofit/>
          </a:bodyPr>
          <a:lstStyle>
            <a:lvl1pPr>
              <a:defRPr sz="4400">
                <a:solidFill>
                  <a:schemeClr val="accent1"/>
                </a:solidFill>
              </a:defRPr>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hasCustomPrompt="1"/>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CA36A28-16B8-4B74-ADBC-086BC21557C6}"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8051607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27807CC-3A12-4A50-A3BE-C6063551B4A3}" type="datetime1">
              <a:rPr lang="en-US" smtClean="0"/>
              <a:t>12/2/2025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68591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7B40E33-4FBE-4166-8E4D-D16E2368EAF9}" type="datetime1">
              <a:rPr lang="en-US" smtClean="0"/>
              <a:t>12/2/2025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84522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87688B5-3E47-407E-A4D5-0E98E41979E9}" type="datetime1">
              <a:rPr lang="en-US" smtClean="0"/>
              <a:t>12/2/2025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41954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E129CD1-440F-4DE5-9914-1074B1963E64}" type="datetime1">
              <a:rPr lang="en-US" smtClean="0"/>
              <a:t>12/2/2025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68651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9155DF8-55DB-438A-B328-5A22697F5E96}" type="datetime1">
              <a:rPr lang="en-US" smtClean="0"/>
              <a:t>12/2/2025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3440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541B-DE71-A32F-D9A7-A0402908DB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D7C21E-2928-63FE-7387-0D504E92B8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FDF275-83EF-632C-AE42-C39E98D7FE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A687BC-33BF-309D-D729-C46054AB3F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B6377-9A18-C24C-E0CC-1D181B1FD6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FFCEFD-23E7-8F07-5AB8-D610EFCEE4E2}"/>
              </a:ext>
            </a:extLst>
          </p:cNvPr>
          <p:cNvSpPr>
            <a:spLocks noGrp="1"/>
          </p:cNvSpPr>
          <p:nvPr>
            <p:ph type="dt" sz="half" idx="10"/>
          </p:nvPr>
        </p:nvSpPr>
        <p:spPr/>
        <p:txBody>
          <a:bodyPr/>
          <a:lstStyle/>
          <a:p>
            <a:fld id="{6F1FDF37-26ED-4AB6-B05B-BF40984C5164}" type="datetimeFigureOut">
              <a:rPr lang="en-US" smtClean="0"/>
              <a:t>12/2/2025</a:t>
            </a:fld>
            <a:endParaRPr lang="en-US"/>
          </a:p>
        </p:txBody>
      </p:sp>
      <p:sp>
        <p:nvSpPr>
          <p:cNvPr id="8" name="Footer Placeholder 7">
            <a:extLst>
              <a:ext uri="{FF2B5EF4-FFF2-40B4-BE49-F238E27FC236}">
                <a16:creationId xmlns:a16="http://schemas.microsoft.com/office/drawing/2014/main" id="{94753033-A716-32F0-F44C-B07CB64024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DD4C2F-D868-240F-1647-B9EC06283ABE}"/>
              </a:ext>
            </a:extLst>
          </p:cNvPr>
          <p:cNvSpPr>
            <a:spLocks noGrp="1"/>
          </p:cNvSpPr>
          <p:nvPr>
            <p:ph type="sldNum" sz="quarter" idx="12"/>
          </p:nvPr>
        </p:nvSpPr>
        <p:spPr/>
        <p:txBody>
          <a:bodyPr/>
          <a:lstStyle/>
          <a:p>
            <a:fld id="{300E5B81-ABF2-4CF5-9080-6D95E3253C09}" type="slidenum">
              <a:rPr lang="en-US" smtClean="0"/>
              <a:t>‹#›</a:t>
            </a:fld>
            <a:endParaRPr lang="en-US"/>
          </a:p>
        </p:txBody>
      </p:sp>
    </p:spTree>
    <p:extLst>
      <p:ext uri="{BB962C8B-B14F-4D97-AF65-F5344CB8AC3E}">
        <p14:creationId xmlns:p14="http://schemas.microsoft.com/office/powerpoint/2010/main" val="176967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hasCustomPrompt="1"/>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9F2D74A-71A1-4609-9BED-C43EBEF2D096}" type="datetime1">
              <a:rPr lang="en-US" smtClean="0"/>
              <a:t>12/2/2025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221118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hasCustomPrompt="1"/>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79B868B-869A-478B-B17A-F3477F1ABEB8}"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650694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hasCustomPrompt="1"/>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28CCA563-903D-4707-A09B-73AE7FD9F3E4}" type="datetime1">
              <a:rPr lang="en-US" smtClean="0"/>
              <a:t>12/2/2025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907876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hasCustomPrompt="1"/>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5F747B-DE86-4C56-A69A-2124AC6051DB}"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7474729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hasCustomPrompt="1"/>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3B5E8E98-97C5-4AE8-8CC9-69C51FF1A0EF}" type="datetime1">
              <a:rPr lang="en-US" smtClean="0"/>
              <a:t>12/2/2025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83138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hasCustomPrompt="1"/>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D524F82-DB30-4BD5-9E9D-AD825E313C84}"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558363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hasCustomPrompt="1"/>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E7477ED-8564-46ED-8FFC-DE5A509699F3}" type="datetime1">
              <a:rPr lang="en-US" smtClean="0"/>
              <a:t>12/2/2025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63364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hasCustomPrompt="1"/>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0826781-2293-4754-A74B-94E6E7D7B311}"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2902371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DFBFA6E-9D0B-474A-AFB9-4E0832448570}"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281359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hasCustomPrompt="1"/>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EE767648-9FB3-40F4-8072-E80887331DF3}"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8071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DE88-CCED-E8FF-183B-A7260B067D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70F16B-48D0-6F75-CC84-B6989CFBC35B}"/>
              </a:ext>
            </a:extLst>
          </p:cNvPr>
          <p:cNvSpPr>
            <a:spLocks noGrp="1"/>
          </p:cNvSpPr>
          <p:nvPr>
            <p:ph type="dt" sz="half" idx="10"/>
          </p:nvPr>
        </p:nvSpPr>
        <p:spPr/>
        <p:txBody>
          <a:bodyPr/>
          <a:lstStyle/>
          <a:p>
            <a:fld id="{6F1FDF37-26ED-4AB6-B05B-BF40984C5164}" type="datetimeFigureOut">
              <a:rPr lang="en-US" smtClean="0"/>
              <a:t>12/2/2025</a:t>
            </a:fld>
            <a:endParaRPr lang="en-US"/>
          </a:p>
        </p:txBody>
      </p:sp>
      <p:sp>
        <p:nvSpPr>
          <p:cNvPr id="4" name="Footer Placeholder 3">
            <a:extLst>
              <a:ext uri="{FF2B5EF4-FFF2-40B4-BE49-F238E27FC236}">
                <a16:creationId xmlns:a16="http://schemas.microsoft.com/office/drawing/2014/main" id="{76503536-2C02-4C7F-3950-622D063C7E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3C3FBC-18D7-E65F-1159-BC3D450CC9C5}"/>
              </a:ext>
            </a:extLst>
          </p:cNvPr>
          <p:cNvSpPr>
            <a:spLocks noGrp="1"/>
          </p:cNvSpPr>
          <p:nvPr>
            <p:ph type="sldNum" sz="quarter" idx="12"/>
          </p:nvPr>
        </p:nvSpPr>
        <p:spPr/>
        <p:txBody>
          <a:bodyPr/>
          <a:lstStyle/>
          <a:p>
            <a:fld id="{300E5B81-ABF2-4CF5-9080-6D95E3253C09}" type="slidenum">
              <a:rPr lang="en-US" smtClean="0"/>
              <a:t>‹#›</a:t>
            </a:fld>
            <a:endParaRPr lang="en-US"/>
          </a:p>
        </p:txBody>
      </p:sp>
    </p:spTree>
    <p:extLst>
      <p:ext uri="{BB962C8B-B14F-4D97-AF65-F5344CB8AC3E}">
        <p14:creationId xmlns:p14="http://schemas.microsoft.com/office/powerpoint/2010/main" val="19598969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007E99A-2976-4D79-B66C-833B4C12E9C9}"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357805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hasCustomPrompt="1"/>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49DDD7D-A4A9-4042-8D3D-AF897B76225E}"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901719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hasCustomPrompt="1"/>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3EA3D79-61FB-48D3-96EC-9D73986E2DB4}"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133590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hasCustomPrompt="1"/>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E407E80-9270-4600-9E83-876C054EC0ED}" type="datetime1">
              <a:rPr lang="en-US" smtClean="0"/>
              <a:t>12/2/2025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953110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hasCustomPrompt="1"/>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7A043757-40C8-48EB-A459-80D3B00F0BCB}" type="datetime1">
              <a:rPr lang="en-US" smtClean="0"/>
              <a:t>12/2/2025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353994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hasCustomPrompt="1"/>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D0304CB2-AF95-4B6C-81FD-EF29E4F12940}" type="datetime1">
              <a:rPr lang="en-US" smtClean="0"/>
              <a:t>12/2/2025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84574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hasCustomPrompt="1"/>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FD636673-28CE-4CCE-80FB-7124C935A31A}"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507251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ig Numb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Lst>
          </p:cNvPr>
          <p:cNvSpPr/>
          <p:nvPr/>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2"/>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E8802264-EF96-4074-A671-AB5D99F5E332}" type="datetime1">
              <a:rPr lang="en-US" smtClean="0"/>
              <a:t>12/2/2025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17061881"/>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490472"/>
          </a:xfrm>
        </p:spPr>
        <p:txBody>
          <a:bodyPr vert="horz" lIns="91440" tIns="45720" rIns="91440" bIns="45720" rtlCol="0" anchor="t">
            <a:normAutofit/>
          </a:bodyPr>
          <a:lstStyle>
            <a:lvl1pPr>
              <a:lnSpc>
                <a:spcPct val="120000"/>
              </a:lnSpc>
              <a:defRPr lang="en-US" sz="2800" dirty="0">
                <a:solidFill>
                  <a:schemeClr val="tx2"/>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FB84F615-9106-410C-834A-3DBE51A81CC1}" type="datetime1">
              <a:rPr lang="en-US" smtClean="0"/>
              <a:t>12/2/2025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5058803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1"/>
      </p:bgRef>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EA1A10B-111C-8469-40F7-C3551BB027D0}"/>
              </a:ext>
            </a:extLst>
          </p:cNvPr>
          <p:cNvSpPr/>
          <p:nvPr/>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591056"/>
          </a:xfrm>
        </p:spPr>
        <p:txBody>
          <a:bodyPr vert="horz" lIns="91440" tIns="45720" rIns="91440" bIns="45720" rtlCol="0" anchor="ctr">
            <a:normAutofit/>
          </a:bodyPr>
          <a:lstStyle>
            <a:lvl1pPr>
              <a:lnSpc>
                <a:spcPct val="120000"/>
              </a:lnSpc>
              <a:defRPr lang="en-US" sz="280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1D5A920F-C91E-4FD9-A8A8-AC96444816EA}" type="datetime1">
              <a:rPr lang="en-US" smtClean="0"/>
              <a:t>12/2/2025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a:xfrm>
            <a:off x="8430768" y="6492240"/>
            <a:ext cx="2660904" cy="338328"/>
          </a:xfrm>
        </p:spPr>
        <p:txBody>
          <a:bodyPr/>
          <a:lstStyle>
            <a:lvl1pPr>
              <a:defRPr>
                <a:solidFill>
                  <a:schemeClr val="tx2"/>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a:xfrm>
            <a:off x="11183112" y="6492240"/>
            <a:ext cx="457200" cy="338328"/>
          </a:xfrm>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0597991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CA0FE-9CDD-2B0B-4E11-CF934CBEC696}"/>
              </a:ext>
            </a:extLst>
          </p:cNvPr>
          <p:cNvSpPr>
            <a:spLocks noGrp="1"/>
          </p:cNvSpPr>
          <p:nvPr>
            <p:ph type="dt" sz="half" idx="10"/>
          </p:nvPr>
        </p:nvSpPr>
        <p:spPr/>
        <p:txBody>
          <a:bodyPr/>
          <a:lstStyle/>
          <a:p>
            <a:fld id="{6F1FDF37-26ED-4AB6-B05B-BF40984C5164}" type="datetimeFigureOut">
              <a:rPr lang="en-US" smtClean="0"/>
              <a:t>12/2/2025</a:t>
            </a:fld>
            <a:endParaRPr lang="en-US"/>
          </a:p>
        </p:txBody>
      </p:sp>
      <p:sp>
        <p:nvSpPr>
          <p:cNvPr id="3" name="Footer Placeholder 2">
            <a:extLst>
              <a:ext uri="{FF2B5EF4-FFF2-40B4-BE49-F238E27FC236}">
                <a16:creationId xmlns:a16="http://schemas.microsoft.com/office/drawing/2014/main" id="{4F5CC442-A874-ED4B-FA5F-325851A46E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3C0B6F-9FB8-4B8E-17AC-396233813EB5}"/>
              </a:ext>
            </a:extLst>
          </p:cNvPr>
          <p:cNvSpPr>
            <a:spLocks noGrp="1"/>
          </p:cNvSpPr>
          <p:nvPr>
            <p:ph type="sldNum" sz="quarter" idx="12"/>
          </p:nvPr>
        </p:nvSpPr>
        <p:spPr/>
        <p:txBody>
          <a:bodyPr/>
          <a:lstStyle/>
          <a:p>
            <a:fld id="{300E5B81-ABF2-4CF5-9080-6D95E3253C09}" type="slidenum">
              <a:rPr lang="en-US" smtClean="0"/>
              <a:t>‹#›</a:t>
            </a:fld>
            <a:endParaRPr lang="en-US"/>
          </a:p>
        </p:txBody>
      </p:sp>
    </p:spTree>
    <p:extLst>
      <p:ext uri="{BB962C8B-B14F-4D97-AF65-F5344CB8AC3E}">
        <p14:creationId xmlns:p14="http://schemas.microsoft.com/office/powerpoint/2010/main" val="27241345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3FF91DA-BC67-4FFF-80B3-6A83720BA580}" type="datetime1">
              <a:rPr lang="en-US" smtClean="0"/>
              <a:t>12/2/2025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987552"/>
            <a:ext cx="10149840" cy="4846320"/>
          </a:xfrm>
        </p:spPr>
        <p:txBody>
          <a:bodyPr anchor="ctr">
            <a:normAutofit/>
          </a:bodyPr>
          <a:lstStyle>
            <a:lvl1pPr marL="0" indent="0">
              <a:lnSpc>
                <a:spcPct val="110000"/>
              </a:lnSpc>
              <a:buNone/>
              <a:defRPr sz="4400" b="0" cap="all" baseline="0">
                <a:solidFill>
                  <a:schemeClr val="accent1"/>
                </a:solidFill>
              </a:defRPr>
            </a:lvl1pPr>
            <a:lvl2pPr marL="228600" indent="0">
              <a:lnSpc>
                <a:spcPct val="110000"/>
              </a:lnSpc>
              <a:buNone/>
              <a:defRPr sz="4000" b="0" cap="all" baseline="0">
                <a:solidFill>
                  <a:schemeClr val="accent1"/>
                </a:solidFill>
              </a:defRPr>
            </a:lvl2pPr>
            <a:lvl3pPr marL="457200" indent="0">
              <a:lnSpc>
                <a:spcPct val="110000"/>
              </a:lnSpc>
              <a:buNone/>
              <a:defRPr sz="3600" b="0" cap="all" baseline="0">
                <a:solidFill>
                  <a:schemeClr val="accent1"/>
                </a:solidFill>
              </a:defRPr>
            </a:lvl3pPr>
            <a:lvl4pPr marL="685800" indent="0">
              <a:lnSpc>
                <a:spcPct val="110000"/>
              </a:lnSpc>
              <a:buNone/>
              <a:defRPr sz="3200" b="0" cap="all" baseline="0">
                <a:solidFill>
                  <a:schemeClr val="accent1"/>
                </a:solidFill>
              </a:defRPr>
            </a:lvl4pPr>
            <a:lvl5pPr marL="914400" indent="0">
              <a:lnSpc>
                <a:spcPct val="110000"/>
              </a:lnSpc>
              <a:buNone/>
              <a:defRPr sz="2800" b="0" cap="all"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85944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tatem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15565DD7-EB64-4BFE-B850-4043488A7CD8}" type="datetime1">
              <a:rPr lang="en-US" smtClean="0"/>
              <a:t>12/2/2025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630936"/>
            <a:ext cx="8449056" cy="5605272"/>
          </a:xfrm>
        </p:spPr>
        <p:txBody>
          <a:bodyPr anchor="ctr">
            <a:normAutofit/>
          </a:bodyPr>
          <a:lstStyle>
            <a:lvl1pPr marL="0" indent="0">
              <a:lnSpc>
                <a:spcPct val="110000"/>
              </a:lnSpc>
              <a:buNone/>
              <a:defRPr sz="5400" b="0" cap="none" baseline="0">
                <a:solidFill>
                  <a:schemeClr val="accent1"/>
                </a:solidFill>
              </a:defRPr>
            </a:lvl1pPr>
            <a:lvl2pPr marL="228600" indent="0">
              <a:lnSpc>
                <a:spcPct val="110000"/>
              </a:lnSpc>
              <a:buNone/>
              <a:defRPr sz="4800" b="0" cap="none" baseline="0">
                <a:solidFill>
                  <a:schemeClr val="accent1"/>
                </a:solidFill>
              </a:defRPr>
            </a:lvl2pPr>
            <a:lvl3pPr marL="457200" indent="0">
              <a:lnSpc>
                <a:spcPct val="110000"/>
              </a:lnSpc>
              <a:buNone/>
              <a:defRPr sz="4400" b="0" cap="none" baseline="0">
                <a:solidFill>
                  <a:schemeClr val="accent1"/>
                </a:solidFill>
              </a:defRPr>
            </a:lvl3pPr>
            <a:lvl4pPr marL="685800" indent="0">
              <a:lnSpc>
                <a:spcPct val="110000"/>
              </a:lnSpc>
              <a:buNone/>
              <a:defRPr sz="4000" b="0" cap="none" baseline="0">
                <a:solidFill>
                  <a:schemeClr val="accent1"/>
                </a:solidFill>
              </a:defRPr>
            </a:lvl4pPr>
            <a:lvl5pPr marL="914400" indent="0">
              <a:lnSpc>
                <a:spcPct val="110000"/>
              </a:lnSpc>
              <a:buNone/>
              <a:defRPr sz="3600"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3456077"/>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BE2C979-2DBB-4FF5-B773-BBC906FD5969}" type="datetime1">
              <a:rPr lang="en-US" smtClean="0"/>
              <a:t>12/2/2025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877824"/>
            <a:ext cx="8046720" cy="5065776"/>
          </a:xfrm>
        </p:spPr>
        <p:txBody>
          <a:bodyPr anchor="ctr">
            <a:normAutofit/>
          </a:bodyPr>
          <a:lstStyle>
            <a:lvl1pPr marL="0" indent="0">
              <a:lnSpc>
                <a:spcPct val="110000"/>
              </a:lnSpc>
              <a:buNone/>
              <a:defRPr sz="5400" b="0"/>
            </a:lvl1pPr>
            <a:lvl2pPr marL="228600" indent="0">
              <a:lnSpc>
                <a:spcPct val="110000"/>
              </a:lnSpc>
              <a:buNone/>
              <a:defRPr sz="4800" b="0"/>
            </a:lvl2pPr>
            <a:lvl3pPr marL="457200" indent="0">
              <a:lnSpc>
                <a:spcPct val="110000"/>
              </a:lnSpc>
              <a:buNone/>
              <a:defRPr sz="4400" b="0"/>
            </a:lvl3pPr>
            <a:lvl4pPr marL="685800" indent="0">
              <a:lnSpc>
                <a:spcPct val="110000"/>
              </a:lnSpc>
              <a:buNone/>
              <a:defRPr sz="4000" b="0"/>
            </a:lvl4pPr>
            <a:lvl5pPr marL="914400" indent="0">
              <a:lnSpc>
                <a:spcPct val="110000"/>
              </a:lnSpc>
              <a:buNone/>
              <a:defRPr sz="3600"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93611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F5984F2-69E3-42EA-A769-C3221255F524}" type="datetime1">
              <a:rPr lang="en-US" smtClean="0"/>
              <a:t>12/2/2025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1596767"/>
            <a:ext cx="9848088" cy="3767328"/>
          </a:xfrm>
        </p:spPr>
        <p:txBody>
          <a:bodyPr anchor="b">
            <a:normAutofit/>
          </a:bodyPr>
          <a:lstStyle>
            <a:lvl1pPr marL="0" indent="0">
              <a:lnSpc>
                <a:spcPct val="110000"/>
              </a:lnSpc>
              <a:buNone/>
              <a:defRPr sz="6000" b="0">
                <a:solidFill>
                  <a:schemeClr val="accent1"/>
                </a:solidFill>
              </a:defRPr>
            </a:lvl1pPr>
            <a:lvl2pPr marL="228600" indent="0">
              <a:lnSpc>
                <a:spcPct val="110000"/>
              </a:lnSpc>
              <a:buNone/>
              <a:defRPr sz="5400" b="0">
                <a:solidFill>
                  <a:schemeClr val="accent1"/>
                </a:solidFill>
              </a:defRPr>
            </a:lvl2pPr>
            <a:lvl3pPr marL="457200" indent="0">
              <a:lnSpc>
                <a:spcPct val="110000"/>
              </a:lnSpc>
              <a:buNone/>
              <a:defRPr sz="4800" b="0">
                <a:solidFill>
                  <a:schemeClr val="accent1"/>
                </a:solidFill>
              </a:defRPr>
            </a:lvl3pPr>
            <a:lvl4pPr marL="685800" indent="0">
              <a:lnSpc>
                <a:spcPct val="110000"/>
              </a:lnSpc>
              <a:buNone/>
              <a:defRPr sz="4400" b="0">
                <a:solidFill>
                  <a:schemeClr val="accent1"/>
                </a:solidFill>
              </a:defRPr>
            </a:lvl4pPr>
            <a:lvl5pPr marL="914400" indent="0">
              <a:lnSpc>
                <a:spcPct val="110000"/>
              </a:lnSpc>
              <a:buNone/>
              <a:defRPr sz="40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01894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618488" y="5376672"/>
            <a:ext cx="9079992" cy="466344"/>
          </a:xfrm>
        </p:spPr>
        <p:txBody>
          <a:bodyPr anchor="t">
            <a:normAutofit/>
          </a:bodyPr>
          <a:lstStyle>
            <a:lvl1pPr>
              <a:lnSpc>
                <a:spcPct val="120000"/>
              </a:lnSpc>
              <a:defRPr sz="2200">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3621600-2F49-4BDF-9F00-79A81477383F}" type="datetime1">
              <a:rPr lang="en-US" smtClean="0"/>
              <a:t>12/2/2025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99616" y="1527048"/>
            <a:ext cx="9198864" cy="2871216"/>
          </a:xfrm>
        </p:spPr>
        <p:txBody>
          <a:bodyPr anchor="ctr">
            <a:normAutofit/>
          </a:bodyPr>
          <a:lstStyle>
            <a:lvl1pPr marL="137160" indent="-137160">
              <a:lnSpc>
                <a:spcPct val="11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20841355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3AF1DAFD-6C43-776A-EDEF-047653131661}"/>
              </a:ext>
            </a:extLst>
          </p:cNvPr>
          <p:cNvSpPr/>
          <p:nvPr/>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148072"/>
            <a:ext cx="8366760" cy="1188720"/>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2123558-A89A-4F39-900D-C4A4FDA1B2E7}" type="datetime1">
              <a:rPr lang="en-US" smtClean="0"/>
              <a:t>12/2/2025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783080"/>
            <a:ext cx="8503920" cy="3209544"/>
          </a:xfrm>
        </p:spPr>
        <p:txBody>
          <a:bodyPr anchor="t">
            <a:normAutofit/>
          </a:bodyPr>
          <a:lstStyle>
            <a:lvl1pPr marL="137160" indent="-137160">
              <a:lnSpc>
                <a:spcPct val="10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36791215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25BDAC2-53C5-6F8B-7446-54D1152EB91B}"/>
              </a:ext>
            </a:extLst>
          </p:cNvPr>
          <p:cNvSpPr/>
          <p:nvPr/>
        </p:nvSpPr>
        <p:spPr>
          <a:xfrm>
            <a:off x="0" y="0"/>
            <a:ext cx="11385608" cy="5084064"/>
          </a:xfrm>
          <a:custGeom>
            <a:avLst/>
            <a:gdLst>
              <a:gd name="connsiteX0" fmla="*/ 0 w 11385608"/>
              <a:gd name="connsiteY0" fmla="*/ 0 h 5084064"/>
              <a:gd name="connsiteX1" fmla="*/ 11385608 w 11385608"/>
              <a:gd name="connsiteY1" fmla="*/ 0 h 5084064"/>
              <a:gd name="connsiteX2" fmla="*/ 11385608 w 11385608"/>
              <a:gd name="connsiteY2" fmla="*/ 4562110 h 5084064"/>
              <a:gd name="connsiteX3" fmla="*/ 10863655 w 11385608"/>
              <a:gd name="connsiteY3" fmla="*/ 5084064 h 5084064"/>
              <a:gd name="connsiteX4" fmla="*/ 0 w 11385608"/>
              <a:gd name="connsiteY4" fmla="*/ 5084064 h 5084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5084064">
                <a:moveTo>
                  <a:pt x="0" y="0"/>
                </a:moveTo>
                <a:lnTo>
                  <a:pt x="11385608" y="0"/>
                </a:lnTo>
                <a:lnTo>
                  <a:pt x="11385608" y="4562110"/>
                </a:lnTo>
                <a:cubicBezTo>
                  <a:pt x="11385608" y="4850377"/>
                  <a:pt x="11151922" y="5084064"/>
                  <a:pt x="10863655" y="5084064"/>
                </a:cubicBezTo>
                <a:lnTo>
                  <a:pt x="0" y="5084064"/>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449824"/>
            <a:ext cx="9546336" cy="905256"/>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5342020B-CB60-4281-A570-6300974B7A2E}" type="datetime1">
              <a:rPr lang="en-US" smtClean="0"/>
              <a:t>12/2/2025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530352"/>
            <a:ext cx="9683496" cy="3950208"/>
          </a:xfrm>
        </p:spPr>
        <p:txBody>
          <a:bodyPr anchor="ctr">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29219388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57784" y="4965192"/>
            <a:ext cx="8339328" cy="1289304"/>
          </a:xfrm>
        </p:spPr>
        <p:txBody>
          <a:bodyPr anchor="ctr">
            <a:normAutofit/>
          </a:bodyPr>
          <a:lstStyle>
            <a:lvl1pPr>
              <a:lnSpc>
                <a:spcPct val="120000"/>
              </a:lnSpc>
              <a:defRPr sz="18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033272"/>
            <a:ext cx="8467344" cy="3931920"/>
          </a:xfrm>
        </p:spPr>
        <p:txBody>
          <a:bodyPr anchor="b">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F55215D8-97AA-4B85-B7A0-A02F39368DA3}" type="datetime1">
              <a:rPr lang="en-US" smtClean="0"/>
              <a:t>12/2/2025</a:t>
            </a:fld>
            <a:endParaRPr lang="en-US" dirty="0"/>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48874726"/>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B15CE14-1FF6-4074-BE8F-BABA3B0759C8}"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865715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68971389-0C57-4856-A530-D0CC79ABF97F}" type="datetime1">
              <a:rPr lang="en-US" smtClean="0"/>
              <a:t>12/2/2025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84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2E3E-0043-D39F-A3E4-E7297E037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2A854C-91AC-6AB5-2370-BB8AE3AD3C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EC93C9-255C-C23C-9DB1-77E6A9014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AE2D6-8E4A-C196-279E-0F49C4F0BCCF}"/>
              </a:ext>
            </a:extLst>
          </p:cNvPr>
          <p:cNvSpPr>
            <a:spLocks noGrp="1"/>
          </p:cNvSpPr>
          <p:nvPr>
            <p:ph type="dt" sz="half" idx="10"/>
          </p:nvPr>
        </p:nvSpPr>
        <p:spPr/>
        <p:txBody>
          <a:bodyPr/>
          <a:lstStyle/>
          <a:p>
            <a:fld id="{6F1FDF37-26ED-4AB6-B05B-BF40984C5164}" type="datetimeFigureOut">
              <a:rPr lang="en-US" smtClean="0"/>
              <a:t>12/2/2025</a:t>
            </a:fld>
            <a:endParaRPr lang="en-US"/>
          </a:p>
        </p:txBody>
      </p:sp>
      <p:sp>
        <p:nvSpPr>
          <p:cNvPr id="6" name="Footer Placeholder 5">
            <a:extLst>
              <a:ext uri="{FF2B5EF4-FFF2-40B4-BE49-F238E27FC236}">
                <a16:creationId xmlns:a16="http://schemas.microsoft.com/office/drawing/2014/main" id="{FDB8F6C7-1265-D386-7EE3-5270858930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1A2F1-D48A-C1D0-E666-994B7C8B65AB}"/>
              </a:ext>
            </a:extLst>
          </p:cNvPr>
          <p:cNvSpPr>
            <a:spLocks noGrp="1"/>
          </p:cNvSpPr>
          <p:nvPr>
            <p:ph type="sldNum" sz="quarter" idx="12"/>
          </p:nvPr>
        </p:nvSpPr>
        <p:spPr/>
        <p:txBody>
          <a:bodyPr/>
          <a:lstStyle/>
          <a:p>
            <a:fld id="{300E5B81-ABF2-4CF5-9080-6D95E3253C09}" type="slidenum">
              <a:rPr lang="en-US" smtClean="0"/>
              <a:t>‹#›</a:t>
            </a:fld>
            <a:endParaRPr lang="en-US"/>
          </a:p>
        </p:txBody>
      </p:sp>
    </p:spTree>
    <p:extLst>
      <p:ext uri="{BB962C8B-B14F-4D97-AF65-F5344CB8AC3E}">
        <p14:creationId xmlns:p14="http://schemas.microsoft.com/office/powerpoint/2010/main" val="15723232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3B13EFD-DF71-4A7D-9C47-1BBDB138B295}" type="datetime1">
              <a:rPr lang="en-US" smtClean="0"/>
              <a:t>12/2/2025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929270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766BE319-9B1C-4A02-A60F-55C05B841F00}" type="datetime1">
              <a:rPr lang="en-US" smtClean="0"/>
              <a:t>12/2/2025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730947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0EF397E-666B-470F-A253-6BE6BC97EEBE}" type="datetime1">
              <a:rPr lang="en-US" smtClean="0"/>
              <a:t>12/2/2025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560352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hasCustomPrompt="1"/>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B2249CC-ABEB-43E4-956A-E3EA25785381}" type="datetime1">
              <a:rPr lang="en-US" smtClean="0"/>
              <a:t>12/2/2025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354647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6600">
                <a:solidFill>
                  <a:schemeClr val="accent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1FE689B-95F7-4D9F-8FA3-5EAD5F062125}" type="datetime1">
              <a:rPr lang="en-US" smtClean="0"/>
              <a:t>12/2/2025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6685392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B9EC20F-E1D8-4943-B054-6F2B6C10D630}" type="datetime1">
              <a:rPr lang="en-US" smtClean="0"/>
              <a:t>12/2/2025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3292500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C9C3-E491-8D84-3BC8-DEE790D6C4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FCFA97-EADD-B158-F6D5-9FC6FDD2AF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5265F8-2AB0-1E08-F401-28873C245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65071-0912-3B81-62A6-0954806F5D84}"/>
              </a:ext>
            </a:extLst>
          </p:cNvPr>
          <p:cNvSpPr>
            <a:spLocks noGrp="1"/>
          </p:cNvSpPr>
          <p:nvPr>
            <p:ph type="dt" sz="half" idx="10"/>
          </p:nvPr>
        </p:nvSpPr>
        <p:spPr/>
        <p:txBody>
          <a:bodyPr/>
          <a:lstStyle/>
          <a:p>
            <a:fld id="{6F1FDF37-26ED-4AB6-B05B-BF40984C5164}" type="datetimeFigureOut">
              <a:rPr lang="en-US" smtClean="0"/>
              <a:t>12/2/2025</a:t>
            </a:fld>
            <a:endParaRPr lang="en-US"/>
          </a:p>
        </p:txBody>
      </p:sp>
      <p:sp>
        <p:nvSpPr>
          <p:cNvPr id="6" name="Footer Placeholder 5">
            <a:extLst>
              <a:ext uri="{FF2B5EF4-FFF2-40B4-BE49-F238E27FC236}">
                <a16:creationId xmlns:a16="http://schemas.microsoft.com/office/drawing/2014/main" id="{BEF31441-FB8F-C028-38AD-76BC8D059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637065-5D1D-D31F-AA7D-B95695B1CE85}"/>
              </a:ext>
            </a:extLst>
          </p:cNvPr>
          <p:cNvSpPr>
            <a:spLocks noGrp="1"/>
          </p:cNvSpPr>
          <p:nvPr>
            <p:ph type="sldNum" sz="quarter" idx="12"/>
          </p:nvPr>
        </p:nvSpPr>
        <p:spPr/>
        <p:txBody>
          <a:bodyPr/>
          <a:lstStyle/>
          <a:p>
            <a:fld id="{300E5B81-ABF2-4CF5-9080-6D95E3253C09}" type="slidenum">
              <a:rPr lang="en-US" smtClean="0"/>
              <a:t>‹#›</a:t>
            </a:fld>
            <a:endParaRPr lang="en-US"/>
          </a:p>
        </p:txBody>
      </p:sp>
    </p:spTree>
    <p:extLst>
      <p:ext uri="{BB962C8B-B14F-4D97-AF65-F5344CB8AC3E}">
        <p14:creationId xmlns:p14="http://schemas.microsoft.com/office/powerpoint/2010/main" val="1013442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50" Type="http://schemas.openxmlformats.org/officeDocument/2006/relationships/slideLayout" Target="../slideLayouts/slideLayout83.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3" Type="http://schemas.openxmlformats.org/officeDocument/2006/relationships/theme" Target="../theme/theme3.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slideLayout" Target="../slideLayouts/slideLayout85.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8" Type="http://schemas.openxmlformats.org/officeDocument/2006/relationships/slideLayout" Target="../slideLayouts/slideLayout41.xml"/><Relationship Id="rId51" Type="http://schemas.openxmlformats.org/officeDocument/2006/relationships/slideLayout" Target="../slideLayouts/slideLayout84.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20" Type="http://schemas.openxmlformats.org/officeDocument/2006/relationships/slideLayout" Target="../slideLayouts/slideLayout53.xml"/><Relationship Id="rId41" Type="http://schemas.openxmlformats.org/officeDocument/2006/relationships/slideLayout" Target="../slideLayouts/slideLayout7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60AAEB-BA44-6ECF-98E9-C4232E864E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C17D1A-2A26-C507-92EC-98FA1C718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02D4-75F7-2CD1-EF94-F638AF26B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1FDF37-26ED-4AB6-B05B-BF40984C5164}" type="datetimeFigureOut">
              <a:rPr lang="en-US" smtClean="0"/>
              <a:t>12/2/2025</a:t>
            </a:fld>
            <a:endParaRPr lang="en-US"/>
          </a:p>
        </p:txBody>
      </p:sp>
      <p:sp>
        <p:nvSpPr>
          <p:cNvPr id="5" name="Footer Placeholder 4">
            <a:extLst>
              <a:ext uri="{FF2B5EF4-FFF2-40B4-BE49-F238E27FC236}">
                <a16:creationId xmlns:a16="http://schemas.microsoft.com/office/drawing/2014/main" id="{5196E9A4-A3A9-ABD5-8D84-DA82035494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3A76A0-B381-5867-B28A-5B1E1BBB4D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0E5B81-ABF2-4CF5-9080-6D95E3253C09}" type="slidenum">
              <a:rPr lang="en-US" smtClean="0"/>
              <a:t>‹#›</a:t>
            </a:fld>
            <a:endParaRPr lang="en-US"/>
          </a:p>
        </p:txBody>
      </p:sp>
    </p:spTree>
    <p:extLst>
      <p:ext uri="{BB962C8B-B14F-4D97-AF65-F5344CB8AC3E}">
        <p14:creationId xmlns:p14="http://schemas.microsoft.com/office/powerpoint/2010/main" val="2371041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330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r>
              <a:rPr lang="en-US"/>
              <a:t>20XX</a:t>
            </a:r>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0765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492240"/>
            <a:ext cx="2843784" cy="338328"/>
          </a:xfrm>
          <a:prstGeom prst="rect">
            <a:avLst/>
          </a:prstGeom>
        </p:spPr>
        <p:txBody>
          <a:bodyPr vert="horz" lIns="91440" tIns="45720" rIns="91440" bIns="45720" rtlCol="0" anchor="ctr"/>
          <a:lstStyle>
            <a:lvl1pPr algn="l">
              <a:defRPr sz="800">
                <a:solidFill>
                  <a:schemeClr val="tx1"/>
                </a:solidFill>
              </a:defRPr>
            </a:lvl1pPr>
          </a:lstStyle>
          <a:p>
            <a:fld id="{F7F99000-8DC5-4FAA-962C-D38BB4F2BF7D}" type="datetime1">
              <a:rPr lang="en-US" smtClean="0"/>
              <a:t>12/2/2025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7112" y="6492240"/>
            <a:ext cx="2660904"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9456" y="6492240"/>
            <a:ext cx="457200" cy="338328"/>
          </a:xfrm>
          <a:prstGeom prst="rect">
            <a:avLst/>
          </a:prstGeom>
        </p:spPr>
        <p:txBody>
          <a:bodyPr vert="horz" lIns="91440" tIns="45720" rIns="91440" bIns="45720" rtlCol="0" anchor="ctr"/>
          <a:lstStyle>
            <a:lvl1pPr algn="r">
              <a:defRPr sz="80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158693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 id="2147483732" r:id="rId46"/>
    <p:sldLayoutId id="2147483733" r:id="rId47"/>
    <p:sldLayoutId id="2147483734" r:id="rId48"/>
    <p:sldLayoutId id="2147483735" r:id="rId49"/>
    <p:sldLayoutId id="2147483736" r:id="rId50"/>
    <p:sldLayoutId id="2147483737" r:id="rId51"/>
    <p:sldLayoutId id="2147483738" r:id="rId52"/>
  </p:sldLayoutIdLst>
  <p:hf sldNum="0" hdr="0" ftr="0" dt="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A26F6E-820B-9C2B-0C49-6F35787D4DA2}"/>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AFB29371-7B27-89CF-4130-02A2CA134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a:extLst>
              <a:ext uri="{FF2B5EF4-FFF2-40B4-BE49-F238E27FC236}">
                <a16:creationId xmlns:a16="http://schemas.microsoft.com/office/drawing/2014/main" id="{1BFB5853-1E72-09C9-9A44-CF58FD057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7" name="Rectangle 56">
            <a:extLst>
              <a:ext uri="{FF2B5EF4-FFF2-40B4-BE49-F238E27FC236}">
                <a16:creationId xmlns:a16="http://schemas.microsoft.com/office/drawing/2014/main" id="{32EE1B47-CD75-98F5-A31C-8E41C219D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8" name="!!Straight Connector">
            <a:extLst>
              <a:ext uri="{FF2B5EF4-FFF2-40B4-BE49-F238E27FC236}">
                <a16:creationId xmlns:a16="http://schemas.microsoft.com/office/drawing/2014/main" id="{0AAF8BF8-4971-EFA7-5020-5C891814F7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7227FB-B67B-A32E-9358-427DA5ACB74D}"/>
              </a:ext>
            </a:extLst>
          </p:cNvPr>
          <p:cNvSpPr>
            <a:spLocks noGrp="1"/>
          </p:cNvSpPr>
          <p:nvPr>
            <p:ph idx="1"/>
          </p:nvPr>
        </p:nvSpPr>
        <p:spPr>
          <a:xfrm>
            <a:off x="7919422" y="2334409"/>
            <a:ext cx="4064598" cy="3702645"/>
          </a:xfrm>
        </p:spPr>
        <p:txBody>
          <a:bodyPr vert="horz" lIns="0" tIns="45720" rIns="0" bIns="45720" rtlCol="0">
            <a:normAutofit/>
          </a:bodyPr>
          <a:lstStyle/>
          <a:p>
            <a:pPr marL="342900" indent="-342900">
              <a:buFont typeface="Arial" panose="020B0604020202020204" pitchFamily="34" charset="0"/>
              <a:buChar char="•"/>
            </a:pPr>
            <a:r>
              <a:rPr lang="en-US" b="1" dirty="0">
                <a:solidFill>
                  <a:schemeClr val="tx1"/>
                </a:solidFill>
              </a:rPr>
              <a:t>Presented By Omolara Buhari</a:t>
            </a:r>
          </a:p>
          <a:p>
            <a:pPr marL="342900" indent="-342900">
              <a:buFont typeface="Arial" panose="020B0604020202020204" pitchFamily="34" charset="0"/>
              <a:buChar char="•"/>
            </a:pPr>
            <a:r>
              <a:rPr lang="en-US" b="1" dirty="0">
                <a:solidFill>
                  <a:schemeClr val="tx1"/>
                </a:solidFill>
              </a:rPr>
              <a:t>Data Analytics EU –Class B-Cohort 25-04</a:t>
            </a:r>
          </a:p>
          <a:p>
            <a:pPr marL="342900" indent="-342900">
              <a:buFont typeface="Arial" panose="020B0604020202020204" pitchFamily="34" charset="0"/>
              <a:buChar char="•"/>
            </a:pPr>
            <a:r>
              <a:rPr lang="en-US" b="1" dirty="0">
                <a:solidFill>
                  <a:schemeClr val="tx1"/>
                </a:solidFill>
              </a:rPr>
              <a:t>ChatGPT Capstone Project using Tableau </a:t>
            </a:r>
          </a:p>
          <a:p>
            <a:pPr marL="342900" indent="-342900">
              <a:buFont typeface="Arial" panose="020B0604020202020204" pitchFamily="34" charset="0"/>
              <a:buChar char="•"/>
            </a:pPr>
            <a:r>
              <a:rPr lang="en-US" b="1" dirty="0" err="1">
                <a:solidFill>
                  <a:schemeClr val="tx1"/>
                </a:solidFill>
              </a:rPr>
              <a:t>FusionPoint</a:t>
            </a:r>
            <a:r>
              <a:rPr lang="en-US" b="1" dirty="0">
                <a:solidFill>
                  <a:schemeClr val="tx1"/>
                </a:solidFill>
              </a:rPr>
              <a:t> Industries: Consumer Electronics Sales Trends and Profitability Analysis</a:t>
            </a:r>
            <a:br>
              <a:rPr lang="en-US" b="1" dirty="0"/>
            </a:br>
            <a:endParaRPr lang="en-US" b="1" dirty="0"/>
          </a:p>
          <a:p>
            <a:endParaRPr lang="en-US" dirty="0"/>
          </a:p>
        </p:txBody>
      </p:sp>
      <p:sp>
        <p:nvSpPr>
          <p:cNvPr id="59" name="Rectangle 58">
            <a:extLst>
              <a:ext uri="{FF2B5EF4-FFF2-40B4-BE49-F238E27FC236}">
                <a16:creationId xmlns:a16="http://schemas.microsoft.com/office/drawing/2014/main" id="{19622F8E-E0CD-A72C-EBE2-9699164E9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utoShape 4" descr="See related image detail. La inteligencia artificial y el futuro conectan mentes y máquinas en ...">
            <a:extLst>
              <a:ext uri="{FF2B5EF4-FFF2-40B4-BE49-F238E27FC236}">
                <a16:creationId xmlns:a16="http://schemas.microsoft.com/office/drawing/2014/main" id="{3839C286-0E2C-3005-0739-D080D0A68C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See related image detail. La inteligencia artificial y el futuro conectan mentes y máquinas en ...">
            <a:extLst>
              <a:ext uri="{FF2B5EF4-FFF2-40B4-BE49-F238E27FC236}">
                <a16:creationId xmlns:a16="http://schemas.microsoft.com/office/drawing/2014/main" id="{731C26C5-60D5-870B-CCAF-1B2BF2194F6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descr="A person with a robot face">
            <a:extLst>
              <a:ext uri="{FF2B5EF4-FFF2-40B4-BE49-F238E27FC236}">
                <a16:creationId xmlns:a16="http://schemas.microsoft.com/office/drawing/2014/main" id="{9FD699F8-FED9-AD09-08A7-5C8D3ECB9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67021" cy="6400799"/>
          </a:xfrm>
          <a:prstGeom prst="rect">
            <a:avLst/>
          </a:prstGeom>
        </p:spPr>
      </p:pic>
    </p:spTree>
    <p:extLst>
      <p:ext uri="{BB962C8B-B14F-4D97-AF65-F5344CB8AC3E}">
        <p14:creationId xmlns:p14="http://schemas.microsoft.com/office/powerpoint/2010/main" val="80350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7" name="Straight Connector 5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8" name="Rectangle 57">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0B16811-823A-0109-65D4-AC3AF623AC51}"/>
              </a:ext>
            </a:extLst>
          </p:cNvPr>
          <p:cNvSpPr txBox="1"/>
          <p:nvPr/>
        </p:nvSpPr>
        <p:spPr>
          <a:xfrm>
            <a:off x="1031508" y="700224"/>
            <a:ext cx="10058400" cy="1450757"/>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4800" b="1" i="0" u="none" strike="noStrike" cap="none" spc="-50" normalizeH="0" noProof="0" dirty="0">
                <a:ln>
                  <a:noFill/>
                </a:ln>
                <a:effectLst/>
                <a:uLnTx/>
                <a:uFillTx/>
                <a:latin typeface="+mj-lt"/>
                <a:ea typeface="+mj-ea"/>
                <a:cs typeface="+mj-cs"/>
              </a:rPr>
              <a:t>Key Insights</a:t>
            </a:r>
            <a:endParaRPr kumimoji="0" lang="en-US" sz="4800" b="0" i="0" u="none" strike="noStrike" cap="none" spc="-50" normalizeH="0" noProof="0" dirty="0">
              <a:ln>
                <a:noFill/>
              </a:ln>
              <a:effectLst/>
              <a:uLnTx/>
              <a:uFillTx/>
              <a:latin typeface="+mj-lt"/>
              <a:ea typeface="+mj-ea"/>
              <a:cs typeface="+mj-cs"/>
            </a:endParaRPr>
          </a:p>
          <a:p>
            <a:pPr marL="0" marR="0" lvl="0" indent="0" fontAlgn="auto">
              <a:lnSpc>
                <a:spcPct val="90000"/>
              </a:lnSpc>
              <a:spcBef>
                <a:spcPct val="0"/>
              </a:spcBef>
              <a:spcAft>
                <a:spcPts val="600"/>
              </a:spcAft>
              <a:buClrTx/>
              <a:buSzTx/>
              <a:tabLst/>
              <a:defRPr/>
            </a:pPr>
            <a:endParaRPr kumimoji="0" lang="en-US" sz="4800" b="0" i="0" u="none" strike="noStrike" cap="none" spc="-50" normalizeH="0" noProof="0" dirty="0">
              <a:ln>
                <a:noFill/>
              </a:ln>
              <a:solidFill>
                <a:schemeClr val="tx1">
                  <a:lumMod val="75000"/>
                  <a:lumOff val="25000"/>
                </a:schemeClr>
              </a:solidFill>
              <a:effectLst/>
              <a:uLnTx/>
              <a:uFillTx/>
              <a:latin typeface="+mj-lt"/>
              <a:ea typeface="+mj-ea"/>
              <a:cs typeface="+mj-cs"/>
            </a:endParaRPr>
          </a:p>
        </p:txBody>
      </p:sp>
      <p:cxnSp>
        <p:nvCxnSpPr>
          <p:cNvPr id="59" name="Straight Connector 58">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448BFAB-D5C0-AD82-A6D2-53BA8BCB57F8}"/>
              </a:ext>
            </a:extLst>
          </p:cNvPr>
          <p:cNvSpPr txBox="1"/>
          <p:nvPr/>
        </p:nvSpPr>
        <p:spPr>
          <a:xfrm>
            <a:off x="673577" y="2108199"/>
            <a:ext cx="7781933" cy="3760891"/>
          </a:xfrm>
          <a:prstGeom prst="rect">
            <a:avLst/>
          </a:prstGeom>
        </p:spPr>
        <p:txBody>
          <a:bodyPr vert="horz" lIns="0" tIns="45720" rIns="0" bIns="45720" rtlCol="0">
            <a:normAutofit lnSpcReduction="10000"/>
          </a:bodyPr>
          <a:lstStyle/>
          <a:p>
            <a:pPr>
              <a:lnSpc>
                <a:spcPct val="90000"/>
              </a:lnSpc>
              <a:spcAft>
                <a:spcPts val="600"/>
              </a:spcAft>
              <a:buFont typeface="Calibri" panose="020F0502020204030204" pitchFamily="34" charset="0"/>
            </a:pPr>
            <a:r>
              <a:rPr lang="en-US" b="1" dirty="0"/>
              <a:t>Overall Business Snapshot</a:t>
            </a:r>
          </a:p>
          <a:p>
            <a:pPr marL="285750" indent="-285750">
              <a:lnSpc>
                <a:spcPct val="90000"/>
              </a:lnSpc>
              <a:spcAft>
                <a:spcPts val="600"/>
              </a:spcAft>
              <a:buFont typeface="Calibri" panose="020F0502020204030204" pitchFamily="34" charset="0"/>
              <a:buChar char="•"/>
            </a:pPr>
            <a:r>
              <a:rPr lang="en-US" b="1" dirty="0"/>
              <a:t>Total Profit:</a:t>
            </a:r>
            <a:r>
              <a:rPr lang="en-US" dirty="0"/>
              <a:t> $1,610,697</a:t>
            </a:r>
          </a:p>
          <a:p>
            <a:pPr marL="285750" indent="-285750">
              <a:lnSpc>
                <a:spcPct val="90000"/>
              </a:lnSpc>
              <a:spcAft>
                <a:spcPts val="600"/>
              </a:spcAft>
              <a:buFont typeface="Calibri" panose="020F0502020204030204" pitchFamily="34" charset="0"/>
              <a:buChar char="•"/>
            </a:pPr>
            <a:r>
              <a:rPr lang="en-US" b="1" dirty="0"/>
              <a:t>Total Revenue:</a:t>
            </a:r>
            <a:r>
              <a:rPr lang="en-US" dirty="0"/>
              <a:t> $6,182,639</a:t>
            </a:r>
          </a:p>
          <a:p>
            <a:pPr marL="285750" indent="-285750">
              <a:lnSpc>
                <a:spcPct val="90000"/>
              </a:lnSpc>
              <a:spcAft>
                <a:spcPts val="600"/>
              </a:spcAft>
              <a:buFont typeface="Calibri" panose="020F0502020204030204" pitchFamily="34" charset="0"/>
              <a:buChar char="•"/>
            </a:pPr>
            <a:r>
              <a:rPr lang="en-US" b="1" dirty="0"/>
              <a:t>Profit Margin:</a:t>
            </a:r>
            <a:r>
              <a:rPr lang="en-US" dirty="0"/>
              <a:t> 26%</a:t>
            </a:r>
          </a:p>
          <a:p>
            <a:pPr marL="285750" indent="-285750">
              <a:lnSpc>
                <a:spcPct val="90000"/>
              </a:lnSpc>
              <a:spcAft>
                <a:spcPts val="600"/>
              </a:spcAft>
              <a:buFont typeface="Calibri" panose="020F0502020204030204" pitchFamily="34" charset="0"/>
              <a:buChar char="•"/>
            </a:pPr>
            <a:r>
              <a:rPr lang="en-US" b="1" dirty="0"/>
              <a:t>Total Orders:</a:t>
            </a:r>
            <a:r>
              <a:rPr lang="en-US" dirty="0"/>
              <a:t> 547</a:t>
            </a:r>
          </a:p>
          <a:p>
            <a:pPr marL="285750" indent="-285750">
              <a:lnSpc>
                <a:spcPct val="90000"/>
              </a:lnSpc>
              <a:spcAft>
                <a:spcPts val="600"/>
              </a:spcAft>
              <a:buFont typeface="Calibri" panose="020F0502020204030204" pitchFamily="34" charset="0"/>
              <a:buChar char="•"/>
            </a:pPr>
            <a:r>
              <a:rPr lang="en-US" b="1" dirty="0"/>
              <a:t>Average Revenue per Order:</a:t>
            </a:r>
            <a:r>
              <a:rPr lang="en-US" dirty="0"/>
              <a:t> $11,303</a:t>
            </a:r>
          </a:p>
          <a:p>
            <a:pPr marL="285750" indent="-285750">
              <a:lnSpc>
                <a:spcPct val="90000"/>
              </a:lnSpc>
              <a:spcAft>
                <a:spcPts val="600"/>
              </a:spcAft>
              <a:buFont typeface="Calibri" panose="020F0502020204030204" pitchFamily="34" charset="0"/>
              <a:buChar char="•"/>
            </a:pPr>
            <a:r>
              <a:rPr lang="en-US" b="1" dirty="0"/>
              <a:t>Units Sold:</a:t>
            </a:r>
            <a:r>
              <a:rPr lang="en-US" dirty="0"/>
              <a:t> 12,745</a:t>
            </a:r>
          </a:p>
          <a:p>
            <a:pPr marL="285750" indent="-285750">
              <a:lnSpc>
                <a:spcPct val="90000"/>
              </a:lnSpc>
              <a:spcAft>
                <a:spcPts val="600"/>
              </a:spcAft>
              <a:buFont typeface="Calibri" panose="020F0502020204030204" pitchFamily="34" charset="0"/>
              <a:buChar char="•"/>
            </a:pPr>
            <a:endParaRPr lang="en-US" dirty="0"/>
          </a:p>
          <a:p>
            <a:pPr>
              <a:lnSpc>
                <a:spcPct val="90000"/>
              </a:lnSpc>
              <a:spcAft>
                <a:spcPts val="600"/>
              </a:spcAft>
              <a:buFont typeface="Calibri" panose="020F0502020204030204" pitchFamily="34" charset="0"/>
            </a:pPr>
            <a:r>
              <a:rPr lang="en-US" b="1" dirty="0"/>
              <a:t>     Insights</a:t>
            </a:r>
            <a:endParaRPr lang="en-US" dirty="0"/>
          </a:p>
          <a:p>
            <a:pPr marL="285750" indent="-285750">
              <a:lnSpc>
                <a:spcPct val="90000"/>
              </a:lnSpc>
              <a:spcAft>
                <a:spcPts val="600"/>
              </a:spcAft>
              <a:buFont typeface="Arial" panose="020B0604020202020204" pitchFamily="34" charset="0"/>
              <a:buChar char="•"/>
            </a:pPr>
            <a:r>
              <a:rPr lang="en-US" dirty="0"/>
              <a:t>A strong 26% margin indicates healthy profitability.</a:t>
            </a:r>
          </a:p>
          <a:p>
            <a:pPr marL="285750" indent="-285750">
              <a:lnSpc>
                <a:spcPct val="90000"/>
              </a:lnSpc>
              <a:spcAft>
                <a:spcPts val="600"/>
              </a:spcAft>
              <a:buFont typeface="Arial" panose="020B0604020202020204" pitchFamily="34" charset="0"/>
              <a:buChar char="•"/>
            </a:pPr>
            <a:r>
              <a:rPr lang="en-US" dirty="0"/>
              <a:t>Average revenue per order suggests mid- to high-ticket products contribute significantly.</a:t>
            </a:r>
          </a:p>
          <a:p>
            <a:pPr>
              <a:lnSpc>
                <a:spcPct val="90000"/>
              </a:lnSpc>
              <a:spcAft>
                <a:spcPts val="600"/>
              </a:spcAft>
              <a:buFont typeface="Calibri" panose="020F0502020204030204" pitchFamily="34" charset="0"/>
            </a:pPr>
            <a:endParaRPr lang="en-US" dirty="0">
              <a:solidFill>
                <a:schemeClr val="tx1">
                  <a:lumMod val="75000"/>
                  <a:lumOff val="25000"/>
                </a:schemeClr>
              </a:solidFill>
            </a:endParaRPr>
          </a:p>
        </p:txBody>
      </p:sp>
      <p:pic>
        <p:nvPicPr>
          <p:cNvPr id="35" name="Graphic 34" descr="Gold bars">
            <a:extLst>
              <a:ext uri="{FF2B5EF4-FFF2-40B4-BE49-F238E27FC236}">
                <a16:creationId xmlns:a16="http://schemas.microsoft.com/office/drawing/2014/main" id="{DE0A0C5A-0F70-596B-D4AA-81A57A3EBC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4379" y="2268736"/>
            <a:ext cx="3144043" cy="3144043"/>
          </a:xfrm>
          <a:prstGeom prst="rect">
            <a:avLst/>
          </a:prstGeom>
        </p:spPr>
      </p:pic>
      <p:sp>
        <p:nvSpPr>
          <p:cNvPr id="60" name="Rectangle 59">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9699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C4D411-B7F3-A590-EE3A-4F46B1224C46}"/>
              </a:ext>
            </a:extLst>
          </p:cNvPr>
          <p:cNvSpPr txBox="1"/>
          <p:nvPr/>
        </p:nvSpPr>
        <p:spPr>
          <a:xfrm>
            <a:off x="602428" y="591671"/>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6A93D74-2B64-8AC8-AD6C-3B44D41FA940}"/>
              </a:ext>
            </a:extLst>
          </p:cNvPr>
          <p:cNvPicPr>
            <a:picLocks noChangeAspect="1"/>
          </p:cNvPicPr>
          <p:nvPr/>
        </p:nvPicPr>
        <p:blipFill>
          <a:blip r:embed="rId2"/>
          <a:stretch>
            <a:fillRect/>
          </a:stretch>
        </p:blipFill>
        <p:spPr>
          <a:xfrm>
            <a:off x="294371" y="591670"/>
            <a:ext cx="11635859" cy="4227756"/>
          </a:xfrm>
          <a:prstGeom prst="rect">
            <a:avLst/>
          </a:prstGeom>
        </p:spPr>
      </p:pic>
      <p:sp>
        <p:nvSpPr>
          <p:cNvPr id="8" name="Rectangle 3">
            <a:extLst>
              <a:ext uri="{FF2B5EF4-FFF2-40B4-BE49-F238E27FC236}">
                <a16:creationId xmlns:a16="http://schemas.microsoft.com/office/drawing/2014/main" id="{801BD3BC-66CD-8667-8692-C519FD108A7E}"/>
              </a:ext>
            </a:extLst>
          </p:cNvPr>
          <p:cNvSpPr>
            <a:spLocks noChangeArrowheads="1"/>
          </p:cNvSpPr>
          <p:nvPr/>
        </p:nvSpPr>
        <p:spPr bwMode="auto">
          <a:xfrm rot="10800000" flipV="1">
            <a:off x="150605" y="4965174"/>
            <a:ext cx="1194098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All three categories generate nearly equal revenue, but </a:t>
            </a:r>
            <a:r>
              <a:rPr kumimoji="0" lang="en-US" altLang="en-US" sz="1800" b="1" i="0" u="none" strike="noStrike" cap="none" normalizeH="0" baseline="0">
                <a:ln>
                  <a:noFill/>
                </a:ln>
                <a:solidFill>
                  <a:schemeClr val="tx1"/>
                </a:solidFill>
                <a:effectLst/>
                <a:latin typeface="Arial" panose="020B0604020202020204" pitchFamily="34" charset="0"/>
              </a:rPr>
              <a:t>Office Supplies edges slightly higher in revenue and profit</a:t>
            </a: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Profit per dollar of revenue is strongest in </a:t>
            </a:r>
            <a:r>
              <a:rPr kumimoji="0" lang="en-US" altLang="en-US" sz="1800" b="1" i="0" u="none" strike="noStrike" cap="none" normalizeH="0" baseline="0">
                <a:ln>
                  <a:noFill/>
                </a:ln>
                <a:solidFill>
                  <a:schemeClr val="tx1"/>
                </a:solidFill>
                <a:effectLst/>
                <a:latin typeface="Arial" panose="020B0604020202020204" pitchFamily="34" charset="0"/>
              </a:rPr>
              <a:t>Office Supplies</a:t>
            </a:r>
            <a:r>
              <a:rPr kumimoji="0" lang="en-US" altLang="en-US" sz="1800" b="0" i="0" u="none" strike="noStrike" cap="none" normalizeH="0" baseline="0">
                <a:ln>
                  <a:noFill/>
                </a:ln>
                <a:solidFill>
                  <a:schemeClr val="tx1"/>
                </a:solidFill>
                <a:effectLst/>
                <a:latin typeface="Arial" panose="020B0604020202020204" pitchFamily="34" charset="0"/>
              </a:rPr>
              <a:t> (approx. 26%), making it the most efficient contributor.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DCD9A3BE-9344-A629-9D1F-DD15E92F1338}"/>
              </a:ext>
            </a:extLst>
          </p:cNvPr>
          <p:cNvSpPr txBox="1"/>
          <p:nvPr/>
        </p:nvSpPr>
        <p:spPr>
          <a:xfrm>
            <a:off x="3734137" y="222337"/>
            <a:ext cx="4296241" cy="369332"/>
          </a:xfrm>
          <a:prstGeom prst="rect">
            <a:avLst/>
          </a:prstGeom>
          <a:noFill/>
        </p:spPr>
        <p:txBody>
          <a:bodyPr wrap="none" rtlCol="0">
            <a:spAutoFit/>
          </a:bodyPr>
          <a:lstStyle/>
          <a:p>
            <a:pPr algn="ctr"/>
            <a:r>
              <a:rPr lang="en-US" b="1"/>
              <a:t>Sales performance by product category</a:t>
            </a:r>
            <a:endParaRPr lang="en-US" b="1" dirty="0"/>
          </a:p>
        </p:txBody>
      </p:sp>
    </p:spTree>
    <p:extLst>
      <p:ext uri="{BB962C8B-B14F-4D97-AF65-F5344CB8AC3E}">
        <p14:creationId xmlns:p14="http://schemas.microsoft.com/office/powerpoint/2010/main" val="347287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C5964C-B660-1DAA-854E-B3297712269F}"/>
              </a:ext>
            </a:extLst>
          </p:cNvPr>
          <p:cNvPicPr>
            <a:picLocks noChangeAspect="1"/>
          </p:cNvPicPr>
          <p:nvPr/>
        </p:nvPicPr>
        <p:blipFill>
          <a:blip r:embed="rId2"/>
          <a:stretch>
            <a:fillRect/>
          </a:stretch>
        </p:blipFill>
        <p:spPr>
          <a:xfrm>
            <a:off x="107575" y="279699"/>
            <a:ext cx="12084423" cy="4615029"/>
          </a:xfrm>
          <a:prstGeom prst="rect">
            <a:avLst/>
          </a:prstGeom>
        </p:spPr>
      </p:pic>
      <p:sp>
        <p:nvSpPr>
          <p:cNvPr id="3" name="Rectangle 1">
            <a:extLst>
              <a:ext uri="{FF2B5EF4-FFF2-40B4-BE49-F238E27FC236}">
                <a16:creationId xmlns:a16="http://schemas.microsoft.com/office/drawing/2014/main" id="{F3A8D9D2-A0BE-06E1-EA85-06914C4D59CE}"/>
              </a:ext>
            </a:extLst>
          </p:cNvPr>
          <p:cNvSpPr>
            <a:spLocks noChangeArrowheads="1"/>
          </p:cNvSpPr>
          <p:nvPr/>
        </p:nvSpPr>
        <p:spPr bwMode="auto">
          <a:xfrm>
            <a:off x="408792" y="5303768"/>
            <a:ext cx="1165053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 Tables and Printers</a:t>
            </a:r>
            <a:r>
              <a:rPr kumimoji="0" lang="en-US" altLang="en-US" sz="1800" b="0" i="0" u="none" strike="noStrike" cap="none" normalizeH="0" baseline="0" dirty="0">
                <a:ln>
                  <a:noFill/>
                </a:ln>
                <a:solidFill>
                  <a:schemeClr val="tx1"/>
                </a:solidFill>
                <a:effectLst/>
                <a:latin typeface="Arial" panose="020B0604020202020204" pitchFamily="34" charset="0"/>
              </a:rPr>
              <a:t> deliver the highest profit contribution.</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 Phones</a:t>
            </a:r>
            <a:r>
              <a:rPr kumimoji="0" lang="en-US" altLang="en-US" b="0" i="0" u="none" strike="noStrike" cap="none" normalizeH="0" baseline="0" dirty="0">
                <a:ln>
                  <a:noFill/>
                </a:ln>
                <a:solidFill>
                  <a:schemeClr val="tx1"/>
                </a:solidFill>
                <a:effectLst/>
                <a:latin typeface="Arial" panose="020B0604020202020204" pitchFamily="34" charset="0"/>
              </a:rPr>
              <a:t>, despite high sales volumes industry-wide, bring lower profit per unit.</a:t>
            </a:r>
          </a:p>
        </p:txBody>
      </p:sp>
    </p:spTree>
    <p:extLst>
      <p:ext uri="{BB962C8B-B14F-4D97-AF65-F5344CB8AC3E}">
        <p14:creationId xmlns:p14="http://schemas.microsoft.com/office/powerpoint/2010/main" val="2518701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5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D777C80-950A-F091-32E8-FFE2BF12690F}"/>
              </a:ext>
            </a:extLst>
          </p:cNvPr>
          <p:cNvPicPr>
            <a:picLocks noChangeAspect="1"/>
          </p:cNvPicPr>
          <p:nvPr/>
        </p:nvPicPr>
        <p:blipFill>
          <a:blip r:embed="rId2"/>
          <a:srcRect r="1" b="3245"/>
          <a:stretch>
            <a:fillRect/>
          </a:stretch>
        </p:blipFill>
        <p:spPr>
          <a:xfrm>
            <a:off x="477012" y="480060"/>
            <a:ext cx="11237976" cy="4199515"/>
          </a:xfrm>
          <a:prstGeom prst="rect">
            <a:avLst/>
          </a:prstGeom>
        </p:spPr>
      </p:pic>
      <p:sp>
        <p:nvSpPr>
          <p:cNvPr id="2" name="TextBox 1">
            <a:extLst>
              <a:ext uri="{FF2B5EF4-FFF2-40B4-BE49-F238E27FC236}">
                <a16:creationId xmlns:a16="http://schemas.microsoft.com/office/drawing/2014/main" id="{2F2D92D4-837A-A4C7-F5FB-6FCEAA803015}"/>
              </a:ext>
            </a:extLst>
          </p:cNvPr>
          <p:cNvSpPr txBox="1"/>
          <p:nvPr/>
        </p:nvSpPr>
        <p:spPr>
          <a:xfrm rot="11048800" flipV="1">
            <a:off x="8404940" y="10011103"/>
            <a:ext cx="2426608" cy="3970318"/>
          </a:xfrm>
          <a:prstGeom prst="rect">
            <a:avLst/>
          </a:prstGeom>
          <a:noFill/>
        </p:spPr>
        <p:txBody>
          <a:bodyPr wrap="square" rtlCol="0">
            <a:spAutoFit/>
          </a:bodyPr>
          <a:lstStyle/>
          <a:p>
            <a:r>
              <a:rPr lang="en-US"/>
              <a:t>A small group of repeat customers drives a large share of revenue.</a:t>
            </a:r>
          </a:p>
          <a:p>
            <a:r>
              <a:rPr lang="en-US"/>
              <a:t>High-value customers show willingness for larger or frequent purchases</a:t>
            </a:r>
          </a:p>
          <a:p>
            <a:endParaRPr lang="en-US"/>
          </a:p>
          <a:p>
            <a:endParaRPr lang="en-US"/>
          </a:p>
          <a:p>
            <a:endParaRPr lang="en-US"/>
          </a:p>
          <a:p>
            <a:r>
              <a:rPr lang="en-US"/>
              <a:t>.</a:t>
            </a:r>
          </a:p>
          <a:p>
            <a:endParaRPr lang="en-US"/>
          </a:p>
          <a:p>
            <a:endParaRPr lang="en-US" dirty="0"/>
          </a:p>
        </p:txBody>
      </p:sp>
      <p:sp>
        <p:nvSpPr>
          <p:cNvPr id="9" name="Rectangle 5">
            <a:extLst>
              <a:ext uri="{FF2B5EF4-FFF2-40B4-BE49-F238E27FC236}">
                <a16:creationId xmlns:a16="http://schemas.microsoft.com/office/drawing/2014/main" id="{CAF84C64-4966-C154-3C6E-C04D6A1D57F0}"/>
              </a:ext>
            </a:extLst>
          </p:cNvPr>
          <p:cNvSpPr>
            <a:spLocks noChangeArrowheads="1"/>
          </p:cNvSpPr>
          <p:nvPr/>
        </p:nvSpPr>
        <p:spPr bwMode="auto">
          <a:xfrm>
            <a:off x="477012" y="4944063"/>
            <a:ext cx="1079700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 A small set of </a:t>
            </a:r>
            <a:r>
              <a:rPr kumimoji="0" lang="en-US" altLang="en-US" sz="1800" b="1" i="0" u="none" strike="noStrike" cap="none" normalizeH="0" baseline="0">
                <a:ln>
                  <a:noFill/>
                </a:ln>
                <a:solidFill>
                  <a:schemeClr val="tx1"/>
                </a:solidFill>
                <a:effectLst/>
                <a:latin typeface="Arial" panose="020B0604020202020204" pitchFamily="34" charset="0"/>
              </a:rPr>
              <a:t>high-value repeat buyers</a:t>
            </a:r>
            <a:r>
              <a:rPr kumimoji="0" lang="en-US" altLang="en-US" sz="1800" b="0" i="0" u="none" strike="noStrike" cap="none" normalizeH="0" baseline="0">
                <a:ln>
                  <a:noFill/>
                </a:ln>
                <a:solidFill>
                  <a:schemeClr val="tx1"/>
                </a:solidFill>
                <a:effectLst/>
                <a:latin typeface="Arial" panose="020B0604020202020204" pitchFamily="34" charset="0"/>
              </a:rPr>
              <a:t> (e.g., Zachary Perez $23.7 K) drives a disproportionate share of revenue.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 Indicates potential for </a:t>
            </a:r>
            <a:r>
              <a:rPr kumimoji="0" lang="en-US" altLang="en-US" sz="1800" b="1" i="0" u="none" strike="noStrike" cap="none" normalizeH="0" baseline="0">
                <a:ln>
                  <a:noFill/>
                </a:ln>
                <a:solidFill>
                  <a:schemeClr val="tx1"/>
                </a:solidFill>
                <a:effectLst/>
                <a:latin typeface="Arial" panose="020B0604020202020204" pitchFamily="34" charset="0"/>
              </a:rPr>
              <a:t>VIP-style loyalty and retention programs</a:t>
            </a: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5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0165394-AB75-83BB-EB4D-063BB7ADA84E}"/>
              </a:ext>
            </a:extLst>
          </p:cNvPr>
          <p:cNvPicPr>
            <a:picLocks noChangeAspect="1"/>
          </p:cNvPicPr>
          <p:nvPr/>
        </p:nvPicPr>
        <p:blipFill>
          <a:blip r:embed="rId2"/>
          <a:srcRect t="10726" b="4193"/>
          <a:stretch>
            <a:fillRect/>
          </a:stretch>
        </p:blipFill>
        <p:spPr>
          <a:xfrm>
            <a:off x="161364" y="551374"/>
            <a:ext cx="12030331" cy="4648645"/>
          </a:xfrm>
          <a:prstGeom prst="rect">
            <a:avLst/>
          </a:prstGeom>
        </p:spPr>
      </p:pic>
      <p:grpSp>
        <p:nvGrpSpPr>
          <p:cNvPr id="24" name="Group 23">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5" name="Freeform: Shape 24">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8" name="Freeform: Shape 27">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4" name="Rectangle 1">
            <a:extLst>
              <a:ext uri="{FF2B5EF4-FFF2-40B4-BE49-F238E27FC236}">
                <a16:creationId xmlns:a16="http://schemas.microsoft.com/office/drawing/2014/main" id="{A56D2CBF-2294-9924-AB1A-DC99421975DF}"/>
              </a:ext>
            </a:extLst>
          </p:cNvPr>
          <p:cNvSpPr>
            <a:spLocks noChangeArrowheads="1"/>
          </p:cNvSpPr>
          <p:nvPr/>
        </p:nvSpPr>
        <p:spPr bwMode="auto">
          <a:xfrm>
            <a:off x="161364" y="5459008"/>
            <a:ext cx="1181189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New York, Florida, and California</a:t>
            </a:r>
            <a:r>
              <a:rPr kumimoji="0" lang="en-US" altLang="en-US" sz="1800" b="0" i="0" u="none" strike="noStrike" cap="none" normalizeH="0" baseline="0" dirty="0">
                <a:ln>
                  <a:noFill/>
                </a:ln>
                <a:solidFill>
                  <a:schemeClr val="tx1"/>
                </a:solidFill>
                <a:effectLst/>
                <a:latin typeface="Arial" panose="020B0604020202020204" pitchFamily="34" charset="0"/>
              </a:rPr>
              <a:t> are top revenue states.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Illinois and Ohio perform moderately, suggesting room for growth.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Texas is a strong southern hub.</a:t>
            </a:r>
          </a:p>
        </p:txBody>
      </p:sp>
      <p:sp>
        <p:nvSpPr>
          <p:cNvPr id="5" name="TextBox 4">
            <a:extLst>
              <a:ext uri="{FF2B5EF4-FFF2-40B4-BE49-F238E27FC236}">
                <a16:creationId xmlns:a16="http://schemas.microsoft.com/office/drawing/2014/main" id="{335E838A-75EC-63EA-484A-D43139AA3612}"/>
              </a:ext>
            </a:extLst>
          </p:cNvPr>
          <p:cNvSpPr txBox="1"/>
          <p:nvPr/>
        </p:nvSpPr>
        <p:spPr>
          <a:xfrm>
            <a:off x="3506993" y="182043"/>
            <a:ext cx="5346551" cy="369332"/>
          </a:xfrm>
          <a:prstGeom prst="rect">
            <a:avLst/>
          </a:prstGeom>
          <a:noFill/>
        </p:spPr>
        <p:txBody>
          <a:bodyPr wrap="square" rtlCol="0">
            <a:spAutoFit/>
          </a:bodyPr>
          <a:lstStyle/>
          <a:p>
            <a:pPr algn="ctr"/>
            <a:r>
              <a:rPr lang="en-US" b="1" dirty="0"/>
              <a:t>Sales performance by region</a:t>
            </a:r>
          </a:p>
        </p:txBody>
      </p:sp>
    </p:spTree>
    <p:extLst>
      <p:ext uri="{BB962C8B-B14F-4D97-AF65-F5344CB8AC3E}">
        <p14:creationId xmlns:p14="http://schemas.microsoft.com/office/powerpoint/2010/main" val="1206223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A24A9C-18EF-6296-B8A8-53799BD2F505}"/>
              </a:ext>
            </a:extLst>
          </p:cNvPr>
          <p:cNvPicPr>
            <a:picLocks noChangeAspect="1"/>
          </p:cNvPicPr>
          <p:nvPr/>
        </p:nvPicPr>
        <p:blipFill>
          <a:blip r:embed="rId2"/>
          <a:stretch>
            <a:fillRect/>
          </a:stretch>
        </p:blipFill>
        <p:spPr>
          <a:xfrm>
            <a:off x="258184" y="193638"/>
            <a:ext cx="11758108" cy="5056093"/>
          </a:xfrm>
          <a:prstGeom prst="rect">
            <a:avLst/>
          </a:prstGeom>
        </p:spPr>
      </p:pic>
      <p:sp>
        <p:nvSpPr>
          <p:cNvPr id="3" name="Rectangle 1">
            <a:extLst>
              <a:ext uri="{FF2B5EF4-FFF2-40B4-BE49-F238E27FC236}">
                <a16:creationId xmlns:a16="http://schemas.microsoft.com/office/drawing/2014/main" id="{4ED27831-DB55-632D-DEC2-4727C1C2FB87}"/>
              </a:ext>
            </a:extLst>
          </p:cNvPr>
          <p:cNvSpPr>
            <a:spLocks noChangeArrowheads="1"/>
          </p:cNvSpPr>
          <p:nvPr/>
        </p:nvSpPr>
        <p:spPr bwMode="auto">
          <a:xfrm>
            <a:off x="258184" y="5371560"/>
            <a:ext cx="1161467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Digital payments (debit, credit, UPI) account for the majority of transactions.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Cash on Delivery and EMI remain significant, indicating a need for flexible options.</a:t>
            </a:r>
          </a:p>
        </p:txBody>
      </p:sp>
    </p:spTree>
    <p:extLst>
      <p:ext uri="{BB962C8B-B14F-4D97-AF65-F5344CB8AC3E}">
        <p14:creationId xmlns:p14="http://schemas.microsoft.com/office/powerpoint/2010/main" val="286908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D63BCC-EAA4-A558-58EE-09BA70626788}"/>
              </a:ext>
            </a:extLst>
          </p:cNvPr>
          <p:cNvSpPr txBox="1"/>
          <p:nvPr/>
        </p:nvSpPr>
        <p:spPr>
          <a:xfrm>
            <a:off x="774551" y="494852"/>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69A9C82C-BC23-F468-226C-24B68BCDAFB9}"/>
              </a:ext>
            </a:extLst>
          </p:cNvPr>
          <p:cNvPicPr>
            <a:picLocks noChangeAspect="1"/>
          </p:cNvPicPr>
          <p:nvPr/>
        </p:nvPicPr>
        <p:blipFill>
          <a:blip r:embed="rId2"/>
          <a:stretch>
            <a:fillRect/>
          </a:stretch>
        </p:blipFill>
        <p:spPr>
          <a:xfrm>
            <a:off x="161366" y="107576"/>
            <a:ext cx="11940988" cy="5142156"/>
          </a:xfrm>
          <a:prstGeom prst="rect">
            <a:avLst/>
          </a:prstGeom>
        </p:spPr>
      </p:pic>
      <p:sp>
        <p:nvSpPr>
          <p:cNvPr id="4" name="Rectangle 1">
            <a:extLst>
              <a:ext uri="{FF2B5EF4-FFF2-40B4-BE49-F238E27FC236}">
                <a16:creationId xmlns:a16="http://schemas.microsoft.com/office/drawing/2014/main" id="{5381EB51-FF18-B518-926B-9F1DCE2A983A}"/>
              </a:ext>
            </a:extLst>
          </p:cNvPr>
          <p:cNvSpPr>
            <a:spLocks noChangeArrowheads="1"/>
          </p:cNvSpPr>
          <p:nvPr/>
        </p:nvSpPr>
        <p:spPr bwMode="auto">
          <a:xfrm>
            <a:off x="161365" y="5429497"/>
            <a:ext cx="1185492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Clear </a:t>
            </a:r>
            <a:r>
              <a:rPr kumimoji="0" lang="en-US" altLang="en-US" sz="1800" b="1" i="0" u="none" strike="noStrike" cap="none" normalizeH="0" baseline="0" dirty="0">
                <a:ln>
                  <a:noFill/>
                </a:ln>
                <a:solidFill>
                  <a:schemeClr val="tx1"/>
                </a:solidFill>
                <a:effectLst/>
                <a:latin typeface="Arial" panose="020B0604020202020204" pitchFamily="34" charset="0"/>
              </a:rPr>
              <a:t>seasonality</a:t>
            </a:r>
            <a:r>
              <a:rPr kumimoji="0" lang="en-US" altLang="en-US" sz="1800" b="0" i="0" u="none" strike="noStrike" cap="none" normalizeH="0" baseline="0" dirty="0">
                <a:ln>
                  <a:noFill/>
                </a:ln>
                <a:solidFill>
                  <a:schemeClr val="tx1"/>
                </a:solidFill>
                <a:effectLst/>
                <a:latin typeface="Arial" panose="020B0604020202020204" pitchFamily="34" charset="0"/>
              </a:rPr>
              <a:t>: revenue peaks in </a:t>
            </a:r>
            <a:r>
              <a:rPr kumimoji="0" lang="en-US" altLang="en-US" sz="1800" b="1" i="0" u="none" strike="noStrike" cap="none" normalizeH="0" baseline="0" dirty="0">
                <a:ln>
                  <a:noFill/>
                </a:ln>
                <a:solidFill>
                  <a:schemeClr val="tx1"/>
                </a:solidFill>
                <a:effectLst/>
                <a:latin typeface="Arial" panose="020B0604020202020204" pitchFamily="34" charset="0"/>
              </a:rPr>
              <a:t>September, November, and December</a:t>
            </a:r>
            <a:r>
              <a:rPr kumimoji="0" lang="en-US" altLang="en-US" sz="1800" b="0" i="0" u="none" strike="noStrike" cap="none" normalizeH="0" baseline="0" dirty="0">
                <a:ln>
                  <a:noFill/>
                </a:ln>
                <a:solidFill>
                  <a:schemeClr val="tx1"/>
                </a:solidFill>
                <a:effectLst/>
                <a:latin typeface="Arial" panose="020B0604020202020204" pitchFamily="34" charset="0"/>
              </a:rPr>
              <a:t> (holidays, back-to-school, year-end).</a:t>
            </a:r>
          </a:p>
          <a:p>
            <a:pPr lvl="0" eaLnBrk="0" fontAlgn="base" hangingPunct="0">
              <a:spcBef>
                <a:spcPct val="0"/>
              </a:spcBef>
              <a:spcAft>
                <a:spcPct val="0"/>
              </a:spcAft>
              <a:buFontTx/>
              <a:buChar char="•"/>
            </a:pPr>
            <a:r>
              <a:rPr lang="en-US" dirty="0"/>
              <a:t> Holiday sales cycles drive profitability.</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buFontTx/>
              <a:buChar char="•"/>
            </a:pPr>
            <a:r>
              <a:rPr kumimoji="0" lang="en-US" altLang="en-US" sz="1800" b="0" i="0" u="none" strike="noStrike" cap="none" normalizeH="0" baseline="0" dirty="0">
                <a:ln>
                  <a:noFill/>
                </a:ln>
                <a:solidFill>
                  <a:schemeClr val="tx1"/>
                </a:solidFill>
                <a:effectLst/>
                <a:latin typeface="Arial" panose="020B0604020202020204" pitchFamily="34" charset="0"/>
              </a:rPr>
              <a:t> Lowest demand in </a:t>
            </a:r>
            <a:r>
              <a:rPr kumimoji="0" lang="en-US" altLang="en-US" sz="1800" b="1" i="0" u="none" strike="noStrike" cap="none" normalizeH="0" baseline="0" dirty="0">
                <a:ln>
                  <a:noFill/>
                </a:ln>
                <a:solidFill>
                  <a:schemeClr val="tx1"/>
                </a:solidFill>
                <a:effectLst/>
                <a:latin typeface="Arial" panose="020B0604020202020204" pitchFamily="34" charset="0"/>
              </a:rPr>
              <a:t>January–February</a:t>
            </a:r>
            <a:r>
              <a:rPr kumimoji="0" lang="en-US" altLang="en-US" sz="1800" b="0" i="0" u="none" strike="noStrike" cap="none" normalizeH="0" baseline="0" dirty="0">
                <a:ln>
                  <a:noFill/>
                </a:ln>
                <a:solidFill>
                  <a:schemeClr val="tx1"/>
                </a:solidFill>
                <a:effectLst/>
                <a:latin typeface="Arial" panose="020B0604020202020204" pitchFamily="34" charset="0"/>
              </a:rPr>
              <a:t>, after holiday spending.</a:t>
            </a:r>
          </a:p>
        </p:txBody>
      </p:sp>
    </p:spTree>
    <p:extLst>
      <p:ext uri="{BB962C8B-B14F-4D97-AF65-F5344CB8AC3E}">
        <p14:creationId xmlns:p14="http://schemas.microsoft.com/office/powerpoint/2010/main" val="4080536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33D4E7-2BC3-F6DD-3289-F554310705BE}"/>
              </a:ext>
            </a:extLst>
          </p:cNvPr>
          <p:cNvSpPr txBox="1"/>
          <p:nvPr/>
        </p:nvSpPr>
        <p:spPr>
          <a:xfrm>
            <a:off x="139849" y="935915"/>
            <a:ext cx="12052151" cy="5355312"/>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Pricing</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Apply </a:t>
            </a:r>
            <a:r>
              <a:rPr lang="en-US" b="1" dirty="0">
                <a:latin typeface="Calibri" panose="020F0502020204030204" pitchFamily="34" charset="0"/>
                <a:cs typeface="Calibri" panose="020F0502020204030204" pitchFamily="34" charset="0"/>
              </a:rPr>
              <a:t>modest price increases</a:t>
            </a:r>
            <a:r>
              <a:rPr lang="en-US" dirty="0">
                <a:latin typeface="Calibri" panose="020F0502020204030204" pitchFamily="34" charset="0"/>
                <a:cs typeface="Calibri" panose="020F0502020204030204" pitchFamily="34" charset="0"/>
              </a:rPr>
              <a:t> on high-margin items (Office Supplies, Tables, Printers) to capitalize on strong demand.</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Consider </a:t>
            </a:r>
            <a:r>
              <a:rPr lang="en-US" b="1" dirty="0">
                <a:latin typeface="Calibri" panose="020F0502020204030204" pitchFamily="34" charset="0"/>
                <a:cs typeface="Calibri" panose="020F0502020204030204" pitchFamily="34" charset="0"/>
              </a:rPr>
              <a:t>bundle pricing</a:t>
            </a:r>
            <a:r>
              <a:rPr lang="en-US" dirty="0">
                <a:latin typeface="Calibri" panose="020F0502020204030204" pitchFamily="34" charset="0"/>
                <a:cs typeface="Calibri" panose="020F0502020204030204" pitchFamily="34" charset="0"/>
              </a:rPr>
              <a:t> (e.g., phones with accessories) to raise low-margin product profitability.</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Product Assortment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Expand </a:t>
            </a:r>
            <a:r>
              <a:rPr lang="en-US" b="1" dirty="0">
                <a:latin typeface="Calibri" panose="020F0502020204030204" pitchFamily="34" charset="0"/>
                <a:cs typeface="Calibri" panose="020F0502020204030204" pitchFamily="34" charset="0"/>
              </a:rPr>
              <a:t>high-profit categories</a:t>
            </a:r>
            <a:r>
              <a:rPr lang="en-US" dirty="0">
                <a:latin typeface="Calibri" panose="020F0502020204030204" pitchFamily="34" charset="0"/>
                <a:cs typeface="Calibri" panose="020F0502020204030204" pitchFamily="34" charset="0"/>
              </a:rPr>
              <a:t> (premium office supplies, furniture essentials).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Streamline or renegotiate supply costs for </a:t>
            </a:r>
            <a:r>
              <a:rPr lang="en-US" b="1" dirty="0">
                <a:latin typeface="Calibri" panose="020F0502020204030204" pitchFamily="34" charset="0"/>
                <a:cs typeface="Calibri" panose="020F0502020204030204" pitchFamily="34" charset="0"/>
              </a:rPr>
              <a:t>lower-margin electronics</a:t>
            </a:r>
            <a:r>
              <a:rPr lang="en-US" dirty="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Customer Outreach</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Launch </a:t>
            </a:r>
            <a:r>
              <a:rPr lang="en-US" b="1" dirty="0">
                <a:latin typeface="Calibri" panose="020F0502020204030204" pitchFamily="34" charset="0"/>
                <a:cs typeface="Calibri" panose="020F0502020204030204" pitchFamily="34" charset="0"/>
              </a:rPr>
              <a:t>VIP/loyalty programs</a:t>
            </a:r>
            <a:r>
              <a:rPr lang="en-US" dirty="0">
                <a:latin typeface="Calibri" panose="020F0502020204030204" pitchFamily="34" charset="0"/>
                <a:cs typeface="Calibri" panose="020F0502020204030204" pitchFamily="34" charset="0"/>
              </a:rPr>
              <a:t> for repeat buyers to increase lifetime value.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Prioritize marketing spend in </a:t>
            </a:r>
            <a:r>
              <a:rPr lang="en-US" b="1" dirty="0">
                <a:latin typeface="Calibri" panose="020F0502020204030204" pitchFamily="34" charset="0"/>
                <a:cs typeface="Calibri" panose="020F0502020204030204" pitchFamily="34" charset="0"/>
              </a:rPr>
              <a:t>New York, Florida, and California</a:t>
            </a:r>
            <a:r>
              <a:rPr lang="en-US" dirty="0">
                <a:latin typeface="Calibri" panose="020F0502020204030204" pitchFamily="34" charset="0"/>
                <a:cs typeface="Calibri" panose="020F0502020204030204" pitchFamily="34" charset="0"/>
              </a:rPr>
              <a:t>, while running </a:t>
            </a:r>
            <a:r>
              <a:rPr lang="en-US" b="1" dirty="0">
                <a:latin typeface="Calibri" panose="020F0502020204030204" pitchFamily="34" charset="0"/>
                <a:cs typeface="Calibri" panose="020F0502020204030204" pitchFamily="34" charset="0"/>
              </a:rPr>
              <a:t>growth campaigns in Illinois and Ohio</a:t>
            </a:r>
            <a:r>
              <a:rPr lang="en-US"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Offer targeted </a:t>
            </a:r>
            <a:r>
              <a:rPr lang="en-US" b="1" dirty="0">
                <a:latin typeface="Calibri" panose="020F0502020204030204" pitchFamily="34" charset="0"/>
                <a:cs typeface="Calibri" panose="020F0502020204030204" pitchFamily="34" charset="0"/>
              </a:rPr>
              <a:t>seasonal promotions</a:t>
            </a:r>
            <a:r>
              <a:rPr lang="en-US" dirty="0">
                <a:latin typeface="Calibri" panose="020F0502020204030204" pitchFamily="34" charset="0"/>
                <a:cs typeface="Calibri" panose="020F0502020204030204" pitchFamily="34" charset="0"/>
              </a:rPr>
              <a:t> to smooth the January–February dip.</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Operations &amp; Payments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Encourage </a:t>
            </a:r>
            <a:r>
              <a:rPr lang="en-US" b="1" dirty="0">
                <a:latin typeface="Calibri" panose="020F0502020204030204" pitchFamily="34" charset="0"/>
                <a:cs typeface="Calibri" panose="020F0502020204030204" pitchFamily="34" charset="0"/>
              </a:rPr>
              <a:t>digital payments</a:t>
            </a:r>
            <a:r>
              <a:rPr lang="en-US" dirty="0">
                <a:latin typeface="Calibri" panose="020F0502020204030204" pitchFamily="34" charset="0"/>
                <a:cs typeface="Calibri" panose="020F0502020204030204" pitchFamily="34" charset="0"/>
              </a:rPr>
              <a:t> through small discounts or rewards to lower COD overhead.</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Promote </a:t>
            </a:r>
            <a:r>
              <a:rPr lang="en-US" b="1" dirty="0">
                <a:latin typeface="Calibri" panose="020F0502020204030204" pitchFamily="34" charset="0"/>
                <a:cs typeface="Calibri" panose="020F0502020204030204" pitchFamily="34" charset="0"/>
              </a:rPr>
              <a:t>EMI plans</a:t>
            </a:r>
            <a:r>
              <a:rPr lang="en-US" dirty="0">
                <a:latin typeface="Calibri" panose="020F0502020204030204" pitchFamily="34" charset="0"/>
                <a:cs typeface="Calibri" panose="020F0502020204030204" pitchFamily="34" charset="0"/>
              </a:rPr>
              <a:t> to boost high-ticket electronics sales</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Seasonality Planning</a:t>
            </a:r>
            <a:r>
              <a:rPr lang="en-US" dirty="0">
                <a:latin typeface="Calibri" panose="020F0502020204030204" pitchFamily="34" charset="0"/>
                <a:cs typeface="Calibri" panose="020F0502020204030204" pitchFamily="34" charset="0"/>
              </a:rPr>
              <a:t> – Build campaigns and stock for Q4 surges and create early-year promotions to smooth revenue dips</a:t>
            </a:r>
          </a:p>
          <a:p>
            <a:endParaRPr lang="en-US" dirty="0"/>
          </a:p>
        </p:txBody>
      </p:sp>
      <p:sp>
        <p:nvSpPr>
          <p:cNvPr id="5" name="TextBox 4">
            <a:extLst>
              <a:ext uri="{FF2B5EF4-FFF2-40B4-BE49-F238E27FC236}">
                <a16:creationId xmlns:a16="http://schemas.microsoft.com/office/drawing/2014/main" id="{22EDABD2-980A-80A5-3C83-367B1DE165C3}"/>
              </a:ext>
            </a:extLst>
          </p:cNvPr>
          <p:cNvSpPr txBox="1"/>
          <p:nvPr/>
        </p:nvSpPr>
        <p:spPr>
          <a:xfrm>
            <a:off x="3425254" y="289774"/>
            <a:ext cx="3366051" cy="584775"/>
          </a:xfrm>
          <a:prstGeom prst="rect">
            <a:avLst/>
          </a:prstGeom>
          <a:noFill/>
        </p:spPr>
        <p:txBody>
          <a:bodyPr wrap="none" rtlCol="0">
            <a:spAutoFit/>
          </a:bodyPr>
          <a:lstStyle/>
          <a:p>
            <a:pPr algn="r"/>
            <a:r>
              <a:rPr lang="en-US" sz="3200" b="1" dirty="0">
                <a:latin typeface="Calibri" panose="020F0502020204030204" pitchFamily="34" charset="0"/>
                <a:cs typeface="Calibri" panose="020F0502020204030204" pitchFamily="34" charset="0"/>
              </a:rPr>
              <a:t>Recommendations</a:t>
            </a:r>
          </a:p>
        </p:txBody>
      </p:sp>
    </p:spTree>
    <p:extLst>
      <p:ext uri="{BB962C8B-B14F-4D97-AF65-F5344CB8AC3E}">
        <p14:creationId xmlns:p14="http://schemas.microsoft.com/office/powerpoint/2010/main" val="3231771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12FEE2-F796-0CAB-F045-75682BAC03D4}"/>
              </a:ext>
            </a:extLst>
          </p:cNvPr>
          <p:cNvSpPr txBox="1"/>
          <p:nvPr/>
        </p:nvSpPr>
        <p:spPr>
          <a:xfrm>
            <a:off x="3388659" y="248964"/>
            <a:ext cx="2621280" cy="646331"/>
          </a:xfrm>
          <a:prstGeom prst="rect">
            <a:avLst/>
          </a:prstGeom>
          <a:noFill/>
        </p:spPr>
        <p:txBody>
          <a:bodyPr wrap="square" rtlCol="0">
            <a:spAutoFit/>
          </a:bodyPr>
          <a:lstStyle/>
          <a:p>
            <a:pPr algn="r"/>
            <a:r>
              <a:rPr lang="en-US" sz="3600" dirty="0">
                <a:latin typeface="Calibri" panose="020F0502020204030204" pitchFamily="34" charset="0"/>
                <a:cs typeface="Calibri" panose="020F0502020204030204" pitchFamily="34" charset="0"/>
              </a:rPr>
              <a:t>Conclusion</a:t>
            </a:r>
          </a:p>
        </p:txBody>
      </p:sp>
      <p:sp>
        <p:nvSpPr>
          <p:cNvPr id="5" name="TextBox 4">
            <a:extLst>
              <a:ext uri="{FF2B5EF4-FFF2-40B4-BE49-F238E27FC236}">
                <a16:creationId xmlns:a16="http://schemas.microsoft.com/office/drawing/2014/main" id="{39BAA30D-7BDA-8340-26EA-E0DA257C30BA}"/>
              </a:ext>
            </a:extLst>
          </p:cNvPr>
          <p:cNvSpPr txBox="1"/>
          <p:nvPr/>
        </p:nvSpPr>
        <p:spPr>
          <a:xfrm>
            <a:off x="195431" y="1056660"/>
            <a:ext cx="11801138" cy="4801314"/>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	Fusion Point Industries is well-positioned for sustained growth, achieving </a:t>
            </a:r>
            <a:r>
              <a:rPr lang="en-US" b="1" dirty="0">
                <a:latin typeface="Calibri" panose="020F0502020204030204" pitchFamily="34" charset="0"/>
                <a:cs typeface="Calibri" panose="020F0502020204030204" pitchFamily="34" charset="0"/>
              </a:rPr>
              <a:t>$6.18 M in revenue</a:t>
            </a:r>
            <a:r>
              <a:rPr lang="en-US" dirty="0">
                <a:latin typeface="Calibri" panose="020F0502020204030204" pitchFamily="34" charset="0"/>
                <a:cs typeface="Calibri" panose="020F0502020204030204" pitchFamily="34" charset="0"/>
              </a:rPr>
              <a:t> with a </a:t>
            </a:r>
            <a:r>
              <a:rPr lang="en-US" b="1" dirty="0">
                <a:latin typeface="Calibri" panose="020F0502020204030204" pitchFamily="34" charset="0"/>
                <a:cs typeface="Calibri" panose="020F0502020204030204" pitchFamily="34" charset="0"/>
              </a:rPr>
              <a:t>26 % profit margin</a:t>
            </a:r>
            <a:r>
              <a:rPr lang="en-US" dirty="0">
                <a:latin typeface="Calibri" panose="020F0502020204030204" pitchFamily="34" charset="0"/>
                <a:cs typeface="Calibri" panose="020F0502020204030204" pitchFamily="34" charset="0"/>
              </a:rPr>
              <a:t> and balanced category performance across </a:t>
            </a:r>
            <a:r>
              <a:rPr lang="en-US" b="1" dirty="0">
                <a:latin typeface="Calibri" panose="020F0502020204030204" pitchFamily="34" charset="0"/>
                <a:cs typeface="Calibri" panose="020F0502020204030204" pitchFamily="34" charset="0"/>
              </a:rPr>
              <a:t>Office Supplies, Electronics, and Furniture</a:t>
            </a:r>
            <a:r>
              <a:rPr lang="en-US" dirty="0">
                <a:latin typeface="Calibri" panose="020F0502020204030204" pitchFamily="34" charset="0"/>
                <a:cs typeface="Calibri" panose="020F0502020204030204" pitchFamily="34" charset="0"/>
              </a:rPr>
              <a: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Key revenue hubs—</a:t>
            </a:r>
            <a:r>
              <a:rPr lang="en-US" b="1" dirty="0">
                <a:latin typeface="Calibri" panose="020F0502020204030204" pitchFamily="34" charset="0"/>
                <a:cs typeface="Calibri" panose="020F0502020204030204" pitchFamily="34" charset="0"/>
              </a:rPr>
              <a:t>New York, Florida, California, and Texas</a:t>
            </a:r>
            <a:r>
              <a:rPr lang="en-US" dirty="0">
                <a:latin typeface="Calibri" panose="020F0502020204030204" pitchFamily="34" charset="0"/>
                <a:cs typeface="Calibri" panose="020F0502020204030204" pitchFamily="34" charset="0"/>
              </a:rPr>
              <a:t>—offer strong expansion potential, while </a:t>
            </a:r>
            <a:r>
              <a:rPr lang="en-US" b="1" dirty="0">
                <a:latin typeface="Calibri" panose="020F0502020204030204" pitchFamily="34" charset="0"/>
                <a:cs typeface="Calibri" panose="020F0502020204030204" pitchFamily="34" charset="0"/>
              </a:rPr>
              <a:t>Illinois and Ohio </a:t>
            </a:r>
            <a:r>
              <a:rPr lang="en-US" dirty="0">
                <a:latin typeface="Calibri" panose="020F0502020204030204" pitchFamily="34" charset="0"/>
                <a:cs typeface="Calibri" panose="020F0502020204030204" pitchFamily="34" charset="0"/>
              </a:rPr>
              <a:t>present growth opportunities.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 </a:t>
            </a:r>
            <a:r>
              <a:rPr lang="en-US" b="1" dirty="0">
                <a:latin typeface="Calibri" panose="020F0502020204030204" pitchFamily="34" charset="0"/>
                <a:cs typeface="Calibri" panose="020F0502020204030204" pitchFamily="34" charset="0"/>
              </a:rPr>
              <a:t>loyal base of high-value customers</a:t>
            </a:r>
            <a:r>
              <a:rPr lang="en-US" dirty="0">
                <a:latin typeface="Calibri" panose="020F0502020204030204" pitchFamily="34" charset="0"/>
                <a:cs typeface="Calibri" panose="020F0502020204030204" pitchFamily="34" charset="0"/>
              </a:rPr>
              <a:t>, combined with the shift toward digital payments, creates leverage for profitable and low-cost customer engagement.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Seasonal peaks in </a:t>
            </a:r>
            <a:r>
              <a:rPr lang="en-US" b="1" dirty="0">
                <a:latin typeface="Calibri" panose="020F0502020204030204" pitchFamily="34" charset="0"/>
                <a:cs typeface="Calibri" panose="020F0502020204030204" pitchFamily="34" charset="0"/>
              </a:rPr>
              <a:t>September, November, and December</a:t>
            </a:r>
            <a:r>
              <a:rPr lang="en-US" dirty="0">
                <a:latin typeface="Calibri" panose="020F0502020204030204" pitchFamily="34" charset="0"/>
                <a:cs typeface="Calibri" panose="020F0502020204030204" pitchFamily="34" charset="0"/>
              </a:rPr>
              <a:t> necessitate strategic inventory planning and early-year promotions to mitigate demand fluctuations.</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Strategic Path Forward</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Prioritize </a:t>
            </a:r>
            <a:r>
              <a:rPr lang="en-US" b="1" dirty="0">
                <a:latin typeface="Calibri" panose="020F0502020204030204" pitchFamily="34" charset="0"/>
                <a:cs typeface="Calibri" panose="020F0502020204030204" pitchFamily="34" charset="0"/>
              </a:rPr>
              <a:t>high-margin products</a:t>
            </a:r>
            <a:r>
              <a:rPr lang="en-US" dirty="0">
                <a:latin typeface="Calibri" panose="020F0502020204030204" pitchFamily="34" charset="0"/>
                <a:cs typeface="Calibri" panose="020F0502020204030204" pitchFamily="34" charset="0"/>
              </a:rPr>
              <a:t> (e.g., Tables, Printers) and adjust pricing for premium segments.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Expand </a:t>
            </a:r>
            <a:r>
              <a:rPr lang="en-US" b="1" dirty="0">
                <a:latin typeface="Calibri" panose="020F0502020204030204" pitchFamily="34" charset="0"/>
                <a:cs typeface="Calibri" panose="020F0502020204030204" pitchFamily="34" charset="0"/>
              </a:rPr>
              <a:t>loyalty and retention programs</a:t>
            </a:r>
            <a:r>
              <a:rPr lang="en-US" dirty="0">
                <a:latin typeface="Calibri" panose="020F0502020204030204" pitchFamily="34" charset="0"/>
                <a:cs typeface="Calibri" panose="020F0502020204030204" pitchFamily="34" charset="0"/>
              </a:rPr>
              <a:t> to maximize the lifetime value of top customers.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Target </a:t>
            </a:r>
            <a:r>
              <a:rPr lang="en-US" b="1" dirty="0">
                <a:latin typeface="Calibri" panose="020F0502020204030204" pitchFamily="34" charset="0"/>
                <a:cs typeface="Calibri" panose="020F0502020204030204" pitchFamily="34" charset="0"/>
              </a:rPr>
              <a:t>regional campaigns</a:t>
            </a:r>
            <a:r>
              <a:rPr lang="en-US" dirty="0">
                <a:latin typeface="Calibri" panose="020F0502020204030204" pitchFamily="34" charset="0"/>
                <a:cs typeface="Calibri" panose="020F0502020204030204" pitchFamily="34" charset="0"/>
              </a:rPr>
              <a:t> in high-performing and emerging states.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Optimize </a:t>
            </a:r>
            <a:r>
              <a:rPr lang="en-US" b="1" dirty="0">
                <a:latin typeface="Calibri" panose="020F0502020204030204" pitchFamily="34" charset="0"/>
                <a:cs typeface="Calibri" panose="020F0502020204030204" pitchFamily="34" charset="0"/>
              </a:rPr>
              <a:t>payment incentives</a:t>
            </a:r>
            <a:r>
              <a:rPr lang="en-US" dirty="0">
                <a:latin typeface="Calibri" panose="020F0502020204030204" pitchFamily="34" charset="0"/>
                <a:cs typeface="Calibri" panose="020F0502020204030204" pitchFamily="34" charset="0"/>
              </a:rPr>
              <a:t> to reduce COD costs and improve cash flow.</a:t>
            </a:r>
          </a:p>
          <a:p>
            <a:r>
              <a:rPr lang="en-US" dirty="0">
                <a:latin typeface="Calibri" panose="020F0502020204030204" pitchFamily="34" charset="0"/>
                <a:cs typeface="Calibri" panose="020F0502020204030204" pitchFamily="34" charset="0"/>
              </a:rPr>
              <a:t>By executing these strategies, Fusion Point can </a:t>
            </a:r>
            <a:r>
              <a:rPr lang="en-US" b="1" dirty="0">
                <a:latin typeface="Calibri" panose="020F0502020204030204" pitchFamily="34" charset="0"/>
                <a:cs typeface="Calibri" panose="020F0502020204030204" pitchFamily="34" charset="0"/>
              </a:rPr>
              <a:t>amplify profitability, strengthen customer relationships, and secure long-term market leadership</a:t>
            </a:r>
            <a:endParaRPr lang="en-US" dirty="0">
              <a:latin typeface="Calibri" panose="020F0502020204030204" pitchFamily="34" charset="0"/>
              <a:cs typeface="Calibri" panose="020F0502020204030204" pitchFamily="34" charset="0"/>
            </a:endParaRPr>
          </a:p>
          <a:p>
            <a:pPr algn="r"/>
            <a:endParaRPr lang="en-US" dirty="0"/>
          </a:p>
        </p:txBody>
      </p:sp>
    </p:spTree>
    <p:extLst>
      <p:ext uri="{BB962C8B-B14F-4D97-AF65-F5344CB8AC3E}">
        <p14:creationId xmlns:p14="http://schemas.microsoft.com/office/powerpoint/2010/main" val="249973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BE0BFE-4473-FF61-44B8-B60B506B0AA1}"/>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1742546E-C1E6-43BA-2A68-BF5627A35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a:extLst>
              <a:ext uri="{FF2B5EF4-FFF2-40B4-BE49-F238E27FC236}">
                <a16:creationId xmlns:a16="http://schemas.microsoft.com/office/drawing/2014/main" id="{BE43971F-CEF3-9734-D163-3774320BC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7" name="Rectangle 56">
            <a:extLst>
              <a:ext uri="{FF2B5EF4-FFF2-40B4-BE49-F238E27FC236}">
                <a16:creationId xmlns:a16="http://schemas.microsoft.com/office/drawing/2014/main" id="{20F44C94-82DB-CC46-3E85-3C384A64A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AABC0AC-4440-B360-F2BE-03613417F4A2}"/>
              </a:ext>
            </a:extLst>
          </p:cNvPr>
          <p:cNvPicPr>
            <a:picLocks noChangeAspect="1"/>
          </p:cNvPicPr>
          <p:nvPr/>
        </p:nvPicPr>
        <p:blipFill>
          <a:blip r:embed="rId3">
            <a:extLst>
              <a:ext uri="{28A0092B-C50C-407E-A947-70E740481C1C}">
                <a14:useLocalDpi xmlns:a14="http://schemas.microsoft.com/office/drawing/2010/main" val="0"/>
              </a:ext>
            </a:extLst>
          </a:blip>
          <a:srcRect l="4725" r="4725"/>
          <a:stretch/>
        </p:blipFill>
        <p:spPr>
          <a:xfrm>
            <a:off x="162023" y="129092"/>
            <a:ext cx="6927266" cy="6164132"/>
          </a:xfrm>
          <a:prstGeom prst="rect">
            <a:avLst/>
          </a:prstGeom>
        </p:spPr>
      </p:pic>
      <p:cxnSp>
        <p:nvCxnSpPr>
          <p:cNvPr id="58" name="!!Straight Connector">
            <a:extLst>
              <a:ext uri="{FF2B5EF4-FFF2-40B4-BE49-F238E27FC236}">
                <a16:creationId xmlns:a16="http://schemas.microsoft.com/office/drawing/2014/main" id="{F3980AD1-06C3-4121-45BD-F5379DE20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AEBAAF-A5D4-6A68-BDCC-1A9C14C7871C}"/>
              </a:ext>
            </a:extLst>
          </p:cNvPr>
          <p:cNvSpPr>
            <a:spLocks noGrp="1"/>
          </p:cNvSpPr>
          <p:nvPr>
            <p:ph idx="1"/>
          </p:nvPr>
        </p:nvSpPr>
        <p:spPr>
          <a:xfrm>
            <a:off x="7251312" y="2452746"/>
            <a:ext cx="4461717" cy="3584309"/>
          </a:xfrm>
        </p:spPr>
        <p:txBody>
          <a:bodyPr vert="horz" lIns="0" tIns="45720" rIns="0" bIns="45720" rtlCol="0">
            <a:normAutofit/>
          </a:bodyPr>
          <a:lstStyle/>
          <a:p>
            <a:pPr marL="342900" indent="-342900">
              <a:buFont typeface="Arial" panose="020B0604020202020204" pitchFamily="34" charset="0"/>
              <a:buChar char="•"/>
            </a:pPr>
            <a:r>
              <a:rPr lang="en-US" b="1" dirty="0">
                <a:solidFill>
                  <a:schemeClr val="tx1"/>
                </a:solidFill>
              </a:rPr>
              <a:t>Presented By Omolara Buhari</a:t>
            </a:r>
          </a:p>
          <a:p>
            <a:pPr marL="342900" indent="-342900">
              <a:buFont typeface="Calibri" panose="020F0502020204030204" pitchFamily="34" charset="0"/>
              <a:buChar char="•"/>
            </a:pPr>
            <a:r>
              <a:rPr lang="en-US" b="1" dirty="0">
                <a:solidFill>
                  <a:schemeClr val="tx1"/>
                </a:solidFill>
              </a:rPr>
              <a:t>Data Analytics EU –Class B-Cohort 25-04</a:t>
            </a:r>
          </a:p>
          <a:p>
            <a:pPr marL="342900" indent="-342900">
              <a:buFont typeface="Calibri" panose="020F0502020204030204" pitchFamily="34" charset="0"/>
              <a:buChar char="•"/>
            </a:pPr>
            <a:r>
              <a:rPr lang="en-US" b="1" dirty="0">
                <a:solidFill>
                  <a:schemeClr val="tx1"/>
                </a:solidFill>
              </a:rPr>
              <a:t>ChatGPT Capstone Project using Tableau </a:t>
            </a:r>
          </a:p>
          <a:p>
            <a:pPr marL="342900" indent="-342900">
              <a:buFont typeface="Calibri" panose="020F0502020204030204" pitchFamily="34" charset="0"/>
              <a:buChar char="•"/>
            </a:pPr>
            <a:r>
              <a:rPr lang="en-US" b="1" dirty="0" err="1">
                <a:solidFill>
                  <a:schemeClr val="tx1"/>
                </a:solidFill>
              </a:rPr>
              <a:t>FusionPoint</a:t>
            </a:r>
            <a:r>
              <a:rPr lang="en-US" b="1" dirty="0">
                <a:solidFill>
                  <a:schemeClr val="tx1"/>
                </a:solidFill>
              </a:rPr>
              <a:t> Industries: Consumer Electronics Sales Trends and Profitability Analysis</a:t>
            </a:r>
            <a:br>
              <a:rPr lang="en-US" b="1" dirty="0"/>
            </a:br>
            <a:endParaRPr lang="en-US" b="1" dirty="0"/>
          </a:p>
          <a:p>
            <a:endParaRPr lang="en-US" dirty="0"/>
          </a:p>
        </p:txBody>
      </p:sp>
      <p:sp>
        <p:nvSpPr>
          <p:cNvPr id="59" name="Rectangle 58">
            <a:extLst>
              <a:ext uri="{FF2B5EF4-FFF2-40B4-BE49-F238E27FC236}">
                <a16:creationId xmlns:a16="http://schemas.microsoft.com/office/drawing/2014/main" id="{C9C6C974-60A4-FE42-75B7-E0346844B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AADAFED-7AFD-4C8C-E5FC-3A1F03DEE80C}"/>
              </a:ext>
            </a:extLst>
          </p:cNvPr>
          <p:cNvSpPr txBox="1"/>
          <p:nvPr/>
        </p:nvSpPr>
        <p:spPr>
          <a:xfrm>
            <a:off x="7903285" y="1543437"/>
            <a:ext cx="3474719" cy="707886"/>
          </a:xfrm>
          <a:prstGeom prst="rect">
            <a:avLst/>
          </a:prstGeom>
          <a:noFill/>
        </p:spPr>
        <p:txBody>
          <a:bodyPr wrap="square" rtlCol="0">
            <a:spAutoFit/>
          </a:bodyPr>
          <a:lstStyle/>
          <a:p>
            <a:r>
              <a:rPr lang="en-US" sz="4000" dirty="0"/>
              <a:t>Thank you</a:t>
            </a:r>
          </a:p>
        </p:txBody>
      </p:sp>
    </p:spTree>
    <p:extLst>
      <p:ext uri="{BB962C8B-B14F-4D97-AF65-F5344CB8AC3E}">
        <p14:creationId xmlns:p14="http://schemas.microsoft.com/office/powerpoint/2010/main" val="242013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3" name="Straight Connector 3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EE44E67-57A4-9825-9E94-C2B258A68C9D}"/>
              </a:ext>
            </a:extLst>
          </p:cNvPr>
          <p:cNvSpPr>
            <a:spLocks noGrp="1"/>
          </p:cNvSpPr>
          <p:nvPr>
            <p:ph type="title"/>
          </p:nvPr>
        </p:nvSpPr>
        <p:spPr>
          <a:xfrm>
            <a:off x="435869" y="640080"/>
            <a:ext cx="3659246" cy="2862699"/>
          </a:xfrm>
          <a:solidFill>
            <a:schemeClr val="bg1"/>
          </a:solidFill>
          <a:ln>
            <a:solidFill>
              <a:schemeClr val="tx1"/>
            </a:solidFill>
          </a:ln>
        </p:spPr>
        <p:txBody>
          <a:bodyPr vert="horz" lIns="91440" tIns="45720" rIns="91440" bIns="45720" rtlCol="0" anchor="b">
            <a:normAutofit/>
          </a:bodyPr>
          <a:lstStyle/>
          <a:p>
            <a:pPr algn="ctr"/>
            <a:r>
              <a:rPr lang="en-US" sz="4400">
                <a:solidFill>
                  <a:schemeClr val="tx1"/>
                </a:solidFill>
              </a:rPr>
              <a:t>OUTLINE</a:t>
            </a:r>
            <a:endParaRPr lang="en-US" sz="4400" dirty="0">
              <a:solidFill>
                <a:schemeClr val="tx1"/>
              </a:solidFill>
            </a:endParaRPr>
          </a:p>
        </p:txBody>
      </p:sp>
      <p:cxnSp>
        <p:nvCxnSpPr>
          <p:cNvPr id="39" name="Straight Connector 38">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FE2A709D-4B10-D99E-2FF5-C2C0758C5839}"/>
              </a:ext>
            </a:extLst>
          </p:cNvPr>
          <p:cNvGraphicFramePr>
            <a:graphicFrameLocks noGrp="1"/>
          </p:cNvGraphicFramePr>
          <p:nvPr>
            <p:ph idx="1"/>
            <p:extLst>
              <p:ext uri="{D42A27DB-BD31-4B8C-83A1-F6EECF244321}">
                <p14:modId xmlns:p14="http://schemas.microsoft.com/office/powerpoint/2010/main" val="387627794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851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72F7F-A354-D1FA-B6C2-65575ACE9068}"/>
            </a:ext>
          </a:extLst>
        </p:cNvPr>
        <p:cNvGrpSpPr/>
        <p:nvPr/>
      </p:nvGrpSpPr>
      <p:grpSpPr>
        <a:xfrm>
          <a:off x="0" y="0"/>
          <a:ext cx="0" cy="0"/>
          <a:chOff x="0" y="0"/>
          <a:chExt cx="0" cy="0"/>
        </a:xfrm>
      </p:grpSpPr>
      <p:sp>
        <p:nvSpPr>
          <p:cNvPr id="7" name="Google Shape;211;p3">
            <a:extLst>
              <a:ext uri="{FF2B5EF4-FFF2-40B4-BE49-F238E27FC236}">
                <a16:creationId xmlns:a16="http://schemas.microsoft.com/office/drawing/2014/main" id="{48A2EA94-754D-881F-1907-1673B45DE6E0}"/>
              </a:ext>
            </a:extLst>
          </p:cNvPr>
          <p:cNvSpPr txBox="1">
            <a:spLocks/>
          </p:cNvSpPr>
          <p:nvPr/>
        </p:nvSpPr>
        <p:spPr>
          <a:xfrm>
            <a:off x="-2840019" y="7389272"/>
            <a:ext cx="7865951" cy="1764255"/>
          </a:xfrm>
          <a:prstGeom prst="rect">
            <a:avLst/>
          </a:prstGeom>
          <a:solidFill>
            <a:schemeClr val="lt1">
              <a:alpha val="92941"/>
            </a:schemeClr>
          </a:solidFill>
          <a:ln>
            <a:noFill/>
          </a:ln>
        </p:spPr>
        <p:txBody>
          <a:bodyPr spcFirstLastPara="1" vert="horz" wrap="square" lIns="822950" tIns="274300" rIns="822950" bIns="548625" rtlCol="0" anchor="b" anchorCtr="0">
            <a:noAutofit/>
          </a:bodyPr>
          <a:lstStyle>
            <a:lvl1pPr algn="l" defTabSz="914400" rtl="0" eaLnBrk="1" latinLnBrk="0" hangingPunct="1">
              <a:lnSpc>
                <a:spcPct val="90000"/>
              </a:lnSpc>
              <a:spcBef>
                <a:spcPct val="0"/>
              </a:spcBef>
              <a:buNone/>
              <a:defRPr sz="6000" b="0" kern="1200" cap="all"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ts val="0"/>
              </a:spcBef>
              <a:spcAft>
                <a:spcPts val="0"/>
              </a:spcAft>
              <a:buClr>
                <a:srgbClr val="3F3F3F"/>
              </a:buClr>
              <a:buSzPts val="4800"/>
              <a:buFont typeface="Calibri"/>
              <a:buNone/>
              <a:tabLst/>
              <a:defRPr/>
            </a:pPr>
            <a:r>
              <a:rPr kumimoji="0" lang="en-US" sz="6000" b="1" i="0" u="none" strike="noStrike" kern="1200" cap="all" spc="0" normalizeH="0" baseline="0" noProof="0" dirty="0">
                <a:ln>
                  <a:noFill/>
                </a:ln>
                <a:solidFill>
                  <a:schemeClr val="tx1"/>
                </a:solidFill>
                <a:effectLst/>
                <a:uLnTx/>
                <a:uFillTx/>
                <a:latin typeface="Neue Haas Grotesk Text Pro"/>
                <a:ea typeface="+mj-ea"/>
                <a:cs typeface="+mj-cs"/>
              </a:rPr>
              <a:t>Introduction</a:t>
            </a:r>
          </a:p>
        </p:txBody>
      </p:sp>
      <p:pic>
        <p:nvPicPr>
          <p:cNvPr id="8" name="Picture 7" descr="A robot sitting at a desk">
            <a:extLst>
              <a:ext uri="{FF2B5EF4-FFF2-40B4-BE49-F238E27FC236}">
                <a16:creationId xmlns:a16="http://schemas.microsoft.com/office/drawing/2014/main" id="{55FEC737-BDAD-348B-12AA-0D5F8F8C3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Google Shape;211;p3">
            <a:extLst>
              <a:ext uri="{FF2B5EF4-FFF2-40B4-BE49-F238E27FC236}">
                <a16:creationId xmlns:a16="http://schemas.microsoft.com/office/drawing/2014/main" id="{6414B4BC-2E2A-0019-0E3D-7ED1DCCAB21C}"/>
              </a:ext>
            </a:extLst>
          </p:cNvPr>
          <p:cNvSpPr txBox="1">
            <a:spLocks/>
          </p:cNvSpPr>
          <p:nvPr/>
        </p:nvSpPr>
        <p:spPr>
          <a:xfrm>
            <a:off x="0" y="5357308"/>
            <a:ext cx="8089751" cy="1500692"/>
          </a:xfrm>
          <a:prstGeom prst="rect">
            <a:avLst/>
          </a:prstGeom>
          <a:solidFill>
            <a:schemeClr val="lt1">
              <a:alpha val="92941"/>
            </a:schemeClr>
          </a:solidFill>
          <a:ln>
            <a:noFill/>
          </a:ln>
        </p:spPr>
        <p:txBody>
          <a:bodyPr spcFirstLastPara="1" vert="horz" wrap="square" lIns="822950" tIns="274300" rIns="822950" bIns="548625" rtlCol="0" anchor="b" anchorCtr="0">
            <a:noAutofit/>
          </a:bodyPr>
          <a:lstStyle>
            <a:lvl1pPr algn="l" defTabSz="914400" rtl="0" eaLnBrk="1" latinLnBrk="0" hangingPunct="1">
              <a:lnSpc>
                <a:spcPct val="90000"/>
              </a:lnSpc>
              <a:spcBef>
                <a:spcPct val="0"/>
              </a:spcBef>
              <a:buNone/>
              <a:defRPr sz="6000" b="0" kern="1200" cap="all" baseline="0">
                <a:solidFill>
                  <a:schemeClr val="accent1"/>
                </a:solidFill>
                <a:latin typeface="+mj-lt"/>
                <a:ea typeface="+mj-ea"/>
                <a:cs typeface="+mj-cs"/>
              </a:defRPr>
            </a:lvl1pPr>
          </a:lstStyle>
          <a:p>
            <a:pPr>
              <a:lnSpc>
                <a:spcPct val="80000"/>
              </a:lnSpc>
              <a:spcBef>
                <a:spcPts val="0"/>
              </a:spcBef>
              <a:buClr>
                <a:srgbClr val="3F3F3F"/>
              </a:buClr>
              <a:buSzPts val="4800"/>
              <a:buFont typeface="Calibri"/>
              <a:buNone/>
            </a:pPr>
            <a:r>
              <a:rPr lang="en-US" b="1" dirty="0">
                <a:solidFill>
                  <a:schemeClr val="tx1"/>
                </a:solidFill>
              </a:rPr>
              <a:t>Introduction</a:t>
            </a:r>
          </a:p>
        </p:txBody>
      </p:sp>
    </p:spTree>
    <p:extLst>
      <p:ext uri="{BB962C8B-B14F-4D97-AF65-F5344CB8AC3E}">
        <p14:creationId xmlns:p14="http://schemas.microsoft.com/office/powerpoint/2010/main" val="6314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9" name="Straight Connector 38">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1" name="Rectangle 40">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33" name="TextBox 5">
            <a:extLst>
              <a:ext uri="{FF2B5EF4-FFF2-40B4-BE49-F238E27FC236}">
                <a16:creationId xmlns:a16="http://schemas.microsoft.com/office/drawing/2014/main" id="{0F174FDC-73C6-DAE9-D3C6-DD5AADBB3840}"/>
              </a:ext>
            </a:extLst>
          </p:cNvPr>
          <p:cNvGraphicFramePr/>
          <p:nvPr>
            <p:extLst>
              <p:ext uri="{D42A27DB-BD31-4B8C-83A1-F6EECF244321}">
                <p14:modId xmlns:p14="http://schemas.microsoft.com/office/powerpoint/2010/main" val="2502972401"/>
              </p:ext>
            </p:extLst>
          </p:nvPr>
        </p:nvGraphicFramePr>
        <p:xfrm>
          <a:off x="951030" y="1860699"/>
          <a:ext cx="10289941" cy="3883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78E956F-35C6-F4DC-03BE-5776C192BFD6}"/>
              </a:ext>
            </a:extLst>
          </p:cNvPr>
          <p:cNvSpPr txBox="1"/>
          <p:nvPr/>
        </p:nvSpPr>
        <p:spPr>
          <a:xfrm>
            <a:off x="1193532" y="1113630"/>
            <a:ext cx="10295069" cy="984885"/>
          </a:xfrm>
          <a:prstGeom prst="rect">
            <a:avLst/>
          </a:prstGeom>
          <a:noFill/>
        </p:spPr>
        <p:txBody>
          <a:bodyPr wrap="square" rtlCol="0">
            <a:spAutoFit/>
          </a:bodyPr>
          <a:lstStyle/>
          <a:p>
            <a:r>
              <a:rPr lang="en-US" sz="4000" b="1" dirty="0"/>
              <a:t>Overview of </a:t>
            </a:r>
            <a:r>
              <a:rPr lang="en-US" sz="4000" b="1" dirty="0" err="1"/>
              <a:t>FusionPoint</a:t>
            </a:r>
            <a:r>
              <a:rPr lang="en-US" sz="4000" b="1" dirty="0"/>
              <a:t> Industries </a:t>
            </a:r>
          </a:p>
          <a:p>
            <a:endParaRPr lang="en-US" dirty="0"/>
          </a:p>
        </p:txBody>
      </p:sp>
      <p:sp>
        <p:nvSpPr>
          <p:cNvPr id="3" name="TextBox 2">
            <a:extLst>
              <a:ext uri="{FF2B5EF4-FFF2-40B4-BE49-F238E27FC236}">
                <a16:creationId xmlns:a16="http://schemas.microsoft.com/office/drawing/2014/main" id="{003DC947-910D-D1D7-9B41-2F731B4D504D}"/>
              </a:ext>
            </a:extLst>
          </p:cNvPr>
          <p:cNvSpPr txBox="1"/>
          <p:nvPr/>
        </p:nvSpPr>
        <p:spPr>
          <a:xfrm>
            <a:off x="951029" y="2698893"/>
            <a:ext cx="4513855" cy="2308324"/>
          </a:xfrm>
          <a:prstGeom prst="rect">
            <a:avLst/>
          </a:prstGeom>
          <a:solidFill>
            <a:schemeClr val="bg1"/>
          </a:solidFill>
          <a:ln>
            <a:solidFill>
              <a:schemeClr val="bg1"/>
            </a:solidFill>
          </a:ln>
          <a:effectLst/>
        </p:spPr>
        <p:txBody>
          <a:bodyPr wrap="square" rtlCol="0">
            <a:spAutoFit/>
          </a:bodyPr>
          <a:lstStyle/>
          <a:p>
            <a:r>
              <a:rPr lang="en-US" dirty="0"/>
              <a:t>Fusion Point Industries is a dynamic consumer electronics retailer serving customers across multiple U.S. states through a well-established omnichannel network. With a product portfolio that ranges from electronic games to office electronics, such as printers, Fusion Point aims to deliver high-quality, affordable, and innovative technology solutions.</a:t>
            </a:r>
          </a:p>
        </p:txBody>
      </p:sp>
      <p:sp>
        <p:nvSpPr>
          <p:cNvPr id="4" name="TextBox 3">
            <a:extLst>
              <a:ext uri="{FF2B5EF4-FFF2-40B4-BE49-F238E27FC236}">
                <a16:creationId xmlns:a16="http://schemas.microsoft.com/office/drawing/2014/main" id="{7E9689D7-1969-2FD5-E690-972A1C33ABD9}"/>
              </a:ext>
            </a:extLst>
          </p:cNvPr>
          <p:cNvSpPr txBox="1"/>
          <p:nvPr/>
        </p:nvSpPr>
        <p:spPr>
          <a:xfrm>
            <a:off x="7067872" y="2784675"/>
            <a:ext cx="4092619" cy="2308324"/>
          </a:xfrm>
          <a:prstGeom prst="rect">
            <a:avLst/>
          </a:prstGeom>
          <a:noFill/>
        </p:spPr>
        <p:txBody>
          <a:bodyPr wrap="square" rtlCol="0">
            <a:spAutoFit/>
          </a:bodyPr>
          <a:lstStyle/>
          <a:p>
            <a:r>
              <a:rPr lang="en-US" dirty="0"/>
              <a:t>By leveraging modern payment systems and efficient order fulfillment processes, the company strives to meet evolving consumer demands while maintaining profitability and market share. This project focuses on analyzing sales performance, profitability, and product trends to support data-driven decisions</a:t>
            </a:r>
          </a:p>
        </p:txBody>
      </p:sp>
    </p:spTree>
    <p:extLst>
      <p:ext uri="{BB962C8B-B14F-4D97-AF65-F5344CB8AC3E}">
        <p14:creationId xmlns:p14="http://schemas.microsoft.com/office/powerpoint/2010/main" val="297250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3F5278DA-6C8A-199D-CC43-831ACF8AF132}"/>
              </a:ext>
            </a:extLst>
          </p:cNvPr>
          <p:cNvSpPr>
            <a:spLocks noGrp="1"/>
          </p:cNvSpPr>
          <p:nvPr>
            <p:ph type="ctrTitle"/>
          </p:nvPr>
        </p:nvSpPr>
        <p:spPr>
          <a:xfrm>
            <a:off x="3175" y="-7619"/>
            <a:ext cx="12184109" cy="1912619"/>
          </a:xfrm>
          <a:solidFill>
            <a:schemeClr val="bg1"/>
          </a:solidFill>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chorCtr="0">
            <a:normAutofit/>
          </a:bodyPr>
          <a:lstStyle/>
          <a:p>
            <a:pPr algn="ctr">
              <a:lnSpc>
                <a:spcPct val="90000"/>
              </a:lnSpc>
            </a:pPr>
            <a:r>
              <a:rPr lang="en-US" b="1" dirty="0">
                <a:solidFill>
                  <a:schemeClr val="tx1"/>
                </a:solidFill>
                <a:latin typeface="+mj-lt"/>
                <a:ea typeface="+mj-ea"/>
                <a:cs typeface="+mj-cs"/>
              </a:rPr>
              <a:t>Aim of the project</a:t>
            </a:r>
          </a:p>
        </p:txBody>
      </p:sp>
      <p:sp>
        <p:nvSpPr>
          <p:cNvPr id="6" name="TextBox 5">
            <a:extLst>
              <a:ext uri="{FF2B5EF4-FFF2-40B4-BE49-F238E27FC236}">
                <a16:creationId xmlns:a16="http://schemas.microsoft.com/office/drawing/2014/main" id="{4C3309CF-4415-5B00-1A00-276DA253EB27}"/>
              </a:ext>
            </a:extLst>
          </p:cNvPr>
          <p:cNvSpPr txBox="1"/>
          <p:nvPr/>
        </p:nvSpPr>
        <p:spPr>
          <a:xfrm>
            <a:off x="300897" y="2320692"/>
            <a:ext cx="11672364" cy="3193294"/>
          </a:xfrm>
          <a:prstGeom prst="rect">
            <a:avLst/>
          </a:prstGeom>
        </p:spPr>
        <p:txBody>
          <a:bodyPr vert="horz" lIns="0" tIns="45720" rIns="0" bIns="45720" rtlCol="0">
            <a:noAutofit/>
          </a:bodyPr>
          <a:lstStyle/>
          <a:p>
            <a:pPr marL="285750" lvl="0" indent="-285750">
              <a:lnSpc>
                <a:spcPct val="90000"/>
              </a:lnSpc>
              <a:spcAft>
                <a:spcPts val="600"/>
              </a:spcAft>
              <a:buFont typeface="Calibri" panose="020F0502020204030204" pitchFamily="34" charset="0"/>
              <a:buChar char="•"/>
              <a:defRPr/>
            </a:pPr>
            <a:r>
              <a:rPr lang="en-US" dirty="0"/>
              <a:t>Analyze sales performance across products, sub-categories, and regions to identify high- and low-performing segments. </a:t>
            </a:r>
          </a:p>
          <a:p>
            <a:pPr marL="285750" lvl="0" indent="-285750">
              <a:lnSpc>
                <a:spcPct val="90000"/>
              </a:lnSpc>
              <a:spcAft>
                <a:spcPts val="600"/>
              </a:spcAft>
              <a:buFont typeface="Calibri" panose="020F0502020204030204" pitchFamily="34" charset="0"/>
              <a:buChar char="•"/>
              <a:defRPr/>
            </a:pPr>
            <a:endParaRPr lang="en-US" dirty="0"/>
          </a:p>
          <a:p>
            <a:pPr marL="285750" lvl="0" indent="-285750">
              <a:lnSpc>
                <a:spcPct val="90000"/>
              </a:lnSpc>
              <a:spcAft>
                <a:spcPts val="600"/>
              </a:spcAft>
              <a:buFont typeface="Calibri" panose="020F0502020204030204" pitchFamily="34" charset="0"/>
              <a:buChar char="•"/>
              <a:defRPr/>
            </a:pPr>
            <a:r>
              <a:rPr lang="en-US" dirty="0"/>
              <a:t>Measure profitability trends by product category, sub-category, and sales channel to support profit-driven decision-making. </a:t>
            </a:r>
          </a:p>
          <a:p>
            <a:pPr marL="285750" lvl="0" indent="-285750">
              <a:lnSpc>
                <a:spcPct val="90000"/>
              </a:lnSpc>
              <a:spcAft>
                <a:spcPts val="600"/>
              </a:spcAft>
              <a:buFont typeface="Calibri" panose="020F0502020204030204" pitchFamily="34" charset="0"/>
              <a:buChar char="•"/>
              <a:defRPr/>
            </a:pPr>
            <a:endParaRPr lang="en-US" dirty="0"/>
          </a:p>
          <a:p>
            <a:pPr marL="285750" lvl="0" indent="-285750">
              <a:lnSpc>
                <a:spcPct val="90000"/>
              </a:lnSpc>
              <a:spcAft>
                <a:spcPts val="600"/>
              </a:spcAft>
              <a:buFont typeface="Calibri" panose="020F0502020204030204" pitchFamily="34" charset="0"/>
              <a:buChar char="•"/>
              <a:defRPr/>
            </a:pPr>
            <a:r>
              <a:rPr lang="en-US" dirty="0"/>
              <a:t>Evaluate customer purchasing behavior and payment preferences to inform customer-centric strategies. </a:t>
            </a:r>
          </a:p>
          <a:p>
            <a:pPr marL="285750" lvl="0" indent="-285750">
              <a:lnSpc>
                <a:spcPct val="90000"/>
              </a:lnSpc>
              <a:spcAft>
                <a:spcPts val="600"/>
              </a:spcAft>
              <a:buFont typeface="Calibri" panose="020F0502020204030204" pitchFamily="34" charset="0"/>
              <a:buChar char="•"/>
              <a:defRPr/>
            </a:pPr>
            <a:endParaRPr lang="en-US" dirty="0"/>
          </a:p>
          <a:p>
            <a:pPr marL="285750" lvl="0" indent="-285750">
              <a:lnSpc>
                <a:spcPct val="90000"/>
              </a:lnSpc>
              <a:spcAft>
                <a:spcPts val="600"/>
              </a:spcAft>
              <a:buFont typeface="Calibri" panose="020F0502020204030204" pitchFamily="34" charset="0"/>
              <a:buChar char="•"/>
              <a:defRPr/>
            </a:pPr>
            <a:r>
              <a:rPr lang="en-US" dirty="0"/>
              <a:t>Identify patterns in demand over time and across geographies to optimize inventory and supply chain planning.</a:t>
            </a:r>
          </a:p>
          <a:p>
            <a:pPr marL="285750" lvl="0" indent="-285750">
              <a:lnSpc>
                <a:spcPct val="90000"/>
              </a:lnSpc>
              <a:spcAft>
                <a:spcPts val="600"/>
              </a:spcAft>
              <a:buFont typeface="Calibri" panose="020F0502020204030204" pitchFamily="34" charset="0"/>
              <a:buChar char="•"/>
              <a:defRPr/>
            </a:pPr>
            <a:endParaRPr lang="en-US" dirty="0"/>
          </a:p>
          <a:p>
            <a:pPr marL="285750" lvl="0" indent="-285750">
              <a:lnSpc>
                <a:spcPct val="90000"/>
              </a:lnSpc>
              <a:spcAft>
                <a:spcPts val="600"/>
              </a:spcAft>
              <a:buFont typeface="Calibri" panose="020F0502020204030204" pitchFamily="34" charset="0"/>
              <a:buChar char="•"/>
              <a:defRPr/>
            </a:pPr>
            <a:endParaRPr kumimoji="0" lang="en-US" b="1" i="0" u="none" strike="noStrike" cap="none" spc="0" normalizeH="0" baseline="0" noProof="0" dirty="0">
              <a:ln>
                <a:noFill/>
              </a:ln>
              <a:effectLst/>
              <a:uLnTx/>
              <a:uFillTx/>
            </a:endParaRPr>
          </a:p>
          <a:p>
            <a:pPr marL="285750" lvl="0" indent="-285750">
              <a:lnSpc>
                <a:spcPct val="90000"/>
              </a:lnSpc>
              <a:spcAft>
                <a:spcPts val="600"/>
              </a:spcAft>
              <a:buFont typeface="Calibri" panose="020F0502020204030204" pitchFamily="34" charset="0"/>
              <a:buChar char="•"/>
              <a:defRPr/>
            </a:pPr>
            <a:r>
              <a:rPr lang="en-US" dirty="0"/>
              <a:t>Provide actionable recommendations to enhance marketing, pricing, and product portfolio strategies for sustainable growth</a:t>
            </a:r>
            <a:endParaRPr kumimoji="0" lang="en-US" b="1" i="0" u="none" strike="noStrike" cap="none" spc="0" normalizeH="0" baseline="0" noProof="0" dirty="0">
              <a:ln>
                <a:noFill/>
              </a:ln>
              <a:effectLst/>
              <a:uLnTx/>
              <a:uFillTx/>
            </a:endParaRPr>
          </a:p>
        </p:txBody>
      </p:sp>
      <p:sp>
        <p:nvSpPr>
          <p:cNvPr id="31" name="Rectangle 30">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4997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1D873-314B-E7AB-5870-AAAD59D2CDE3}"/>
              </a:ext>
            </a:extLst>
          </p:cNvPr>
          <p:cNvSpPr>
            <a:spLocks noGrp="1"/>
          </p:cNvSpPr>
          <p:nvPr>
            <p:ph type="title"/>
          </p:nvPr>
        </p:nvSpPr>
        <p:spPr>
          <a:xfrm>
            <a:off x="204395" y="513175"/>
            <a:ext cx="10945037" cy="796066"/>
          </a:xfrm>
        </p:spPr>
        <p:txBody>
          <a:bodyPr anchor="t">
            <a:normAutofit/>
          </a:bodyPr>
          <a:lstStyle/>
          <a:p>
            <a:pPr algn="ctr"/>
            <a:r>
              <a:rPr lang="en-US" dirty="0"/>
              <a:t>Problem statement</a:t>
            </a:r>
          </a:p>
        </p:txBody>
      </p:sp>
      <p:graphicFrame>
        <p:nvGraphicFramePr>
          <p:cNvPr id="5" name="Content Placeholder 4">
            <a:extLst>
              <a:ext uri="{FF2B5EF4-FFF2-40B4-BE49-F238E27FC236}">
                <a16:creationId xmlns:a16="http://schemas.microsoft.com/office/drawing/2014/main" id="{7127F007-F5B9-FB58-4AB9-4E286F8A8A42}"/>
              </a:ext>
            </a:extLst>
          </p:cNvPr>
          <p:cNvGraphicFramePr>
            <a:graphicFrameLocks noGrp="1"/>
          </p:cNvGraphicFramePr>
          <p:nvPr>
            <p:ph idx="1"/>
            <p:extLst>
              <p:ext uri="{D42A27DB-BD31-4B8C-83A1-F6EECF244321}">
                <p14:modId xmlns:p14="http://schemas.microsoft.com/office/powerpoint/2010/main" val="87749864"/>
              </p:ext>
              <p:ext uri="{E7BDC344-281C-4309-B0C6-D0EE65EED2A8}">
                <p202:designPr xmlns:p202="http://schemas.microsoft.com/office/powerpoint/2020/02/main">
                  <p202:designTagLst>
                    <p202:designTag name="ARCH:1:CLS" val="StackedKeyContentTable"/>
                  </p202:designTagLst>
                </p202:designPr>
              </p:ext>
            </p:extLst>
          </p:nvPr>
        </p:nvGraphicFramePr>
        <p:xfrm>
          <a:off x="175707" y="1473799"/>
          <a:ext cx="10952347" cy="4821610"/>
        </p:xfrm>
        <a:graphic>
          <a:graphicData uri="http://schemas.openxmlformats.org/drawingml/2006/table">
            <a:tbl>
              <a:tblPr bandRow="1">
                <a:noFill/>
                <a:tableStyleId>{5C22544A-7EE6-4342-B048-85BDC9FD1C3A}</a:tableStyleId>
              </a:tblPr>
              <a:tblGrid>
                <a:gridCol w="2717983">
                  <a:extLst>
                    <a:ext uri="{9D8B030D-6E8A-4147-A177-3AD203B41FA5}">
                      <a16:colId xmlns:a16="http://schemas.microsoft.com/office/drawing/2014/main" val="2825778763"/>
                    </a:ext>
                  </a:extLst>
                </a:gridCol>
                <a:gridCol w="8234364">
                  <a:extLst>
                    <a:ext uri="{9D8B030D-6E8A-4147-A177-3AD203B41FA5}">
                      <a16:colId xmlns:a16="http://schemas.microsoft.com/office/drawing/2014/main" val="2189581246"/>
                    </a:ext>
                  </a:extLst>
                </a:gridCol>
              </a:tblGrid>
              <a:tr h="964322">
                <a:tc>
                  <a:txBody>
                    <a:bodyPr/>
                    <a:lstStyle/>
                    <a:p>
                      <a:pPr>
                        <a:buNone/>
                      </a:pPr>
                      <a:endParaRPr lang="en-US" sz="1900" b="1" cap="none" spc="0" dirty="0">
                        <a:solidFill>
                          <a:schemeClr val="tx1"/>
                        </a:solidFill>
                      </a:endParaRPr>
                    </a:p>
                  </a:txBody>
                  <a:tcPr marL="131554" marR="131554" marT="131554" marB="131554">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endParaRPr lang="en-US" sz="1900" b="0" cap="none" spc="0">
                        <a:solidFill>
                          <a:schemeClr val="tx1"/>
                        </a:solidFill>
                      </a:endParaRPr>
                    </a:p>
                  </a:txBody>
                  <a:tcPr marL="131554" marR="131554" marT="131554" marB="131554"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27045379"/>
                  </a:ext>
                </a:extLst>
              </a:tr>
              <a:tr h="964322">
                <a:tc>
                  <a:txBody>
                    <a:bodyPr/>
                    <a:lstStyle/>
                    <a:p>
                      <a:pPr>
                        <a:buNone/>
                      </a:pPr>
                      <a:endParaRPr lang="en-US" sz="1900" b="1" cap="none" spc="0">
                        <a:solidFill>
                          <a:schemeClr val="tx1"/>
                        </a:solidFill>
                      </a:endParaRPr>
                    </a:p>
                  </a:txBody>
                  <a:tcPr marL="131554" marR="131554" marT="131554" marB="131554">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endParaRPr lang="en-US" sz="1900" b="0" cap="none" spc="0">
                        <a:solidFill>
                          <a:schemeClr val="tx1"/>
                        </a:solidFill>
                      </a:endParaRPr>
                    </a:p>
                  </a:txBody>
                  <a:tcPr marL="131554" marR="131554" marT="131554" marB="131554"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191465684"/>
                  </a:ext>
                </a:extLst>
              </a:tr>
              <a:tr h="964322">
                <a:tc>
                  <a:txBody>
                    <a:bodyPr/>
                    <a:lstStyle/>
                    <a:p>
                      <a:pPr>
                        <a:buNone/>
                      </a:pPr>
                      <a:endParaRPr lang="en-US" sz="1900" b="1" cap="none" spc="0">
                        <a:solidFill>
                          <a:schemeClr val="tx1"/>
                        </a:solidFill>
                      </a:endParaRPr>
                    </a:p>
                  </a:txBody>
                  <a:tcPr marL="131554" marR="131554" marT="131554" marB="131554">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endParaRPr lang="en-US" sz="1900" b="0" cap="none" spc="0">
                        <a:solidFill>
                          <a:schemeClr val="tx1"/>
                        </a:solidFill>
                      </a:endParaRPr>
                    </a:p>
                  </a:txBody>
                  <a:tcPr marL="131554" marR="131554" marT="131554" marB="131554"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686943222"/>
                  </a:ext>
                </a:extLst>
              </a:tr>
              <a:tr h="964322">
                <a:tc>
                  <a:txBody>
                    <a:bodyPr/>
                    <a:lstStyle/>
                    <a:p>
                      <a:pPr>
                        <a:buNone/>
                      </a:pPr>
                      <a:endParaRPr lang="en-US" sz="1900" b="1" cap="none" spc="0">
                        <a:solidFill>
                          <a:schemeClr val="tx1"/>
                        </a:solidFill>
                      </a:endParaRPr>
                    </a:p>
                  </a:txBody>
                  <a:tcPr marL="131554" marR="131554" marT="131554" marB="131554">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endParaRPr lang="en-US" sz="1900" b="0" cap="none" spc="0">
                        <a:solidFill>
                          <a:schemeClr val="tx1"/>
                        </a:solidFill>
                      </a:endParaRPr>
                    </a:p>
                  </a:txBody>
                  <a:tcPr marL="131554" marR="131554" marT="131554" marB="131554"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302467395"/>
                  </a:ext>
                </a:extLst>
              </a:tr>
              <a:tr h="964322">
                <a:tc>
                  <a:txBody>
                    <a:bodyPr/>
                    <a:lstStyle/>
                    <a:p>
                      <a:pPr>
                        <a:buNone/>
                      </a:pPr>
                      <a:endParaRPr lang="en-US" sz="1900" b="1" cap="none" spc="0" dirty="0">
                        <a:solidFill>
                          <a:schemeClr val="tx1"/>
                        </a:solidFill>
                      </a:endParaRPr>
                    </a:p>
                  </a:txBody>
                  <a:tcPr marL="131554" marR="131554" marT="131554" marB="131554">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endParaRPr lang="en-US" sz="1900" b="0" cap="none" spc="0" dirty="0">
                        <a:solidFill>
                          <a:schemeClr val="tx1"/>
                        </a:solidFill>
                      </a:endParaRPr>
                    </a:p>
                  </a:txBody>
                  <a:tcPr marL="131554" marR="131554" marT="131554" marB="131554"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208991327"/>
                  </a:ext>
                </a:extLst>
              </a:tr>
            </a:tbl>
          </a:graphicData>
        </a:graphic>
      </p:graphicFrame>
      <p:sp>
        <p:nvSpPr>
          <p:cNvPr id="3" name="TextBox 2">
            <a:extLst>
              <a:ext uri="{FF2B5EF4-FFF2-40B4-BE49-F238E27FC236}">
                <a16:creationId xmlns:a16="http://schemas.microsoft.com/office/drawing/2014/main" id="{E5B47F60-4566-EFCA-9970-55B45E7B07EC}"/>
              </a:ext>
            </a:extLst>
          </p:cNvPr>
          <p:cNvSpPr txBox="1"/>
          <p:nvPr/>
        </p:nvSpPr>
        <p:spPr>
          <a:xfrm>
            <a:off x="204395" y="1559859"/>
            <a:ext cx="11811898"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Despite strong sales across diverse product categories, </a:t>
            </a:r>
            <a:r>
              <a:rPr lang="en-US" dirty="0" err="1">
                <a:latin typeface="Calibri" panose="020F0502020204030204" pitchFamily="34" charset="0"/>
                <a:cs typeface="Calibri" panose="020F0502020204030204" pitchFamily="34" charset="0"/>
              </a:rPr>
              <a:t>FusionPoint</a:t>
            </a:r>
            <a:r>
              <a:rPr lang="en-US" dirty="0">
                <a:latin typeface="Calibri" panose="020F0502020204030204" pitchFamily="34" charset="0"/>
                <a:cs typeface="Calibri" panose="020F0502020204030204" pitchFamily="34" charset="0"/>
              </a:rPr>
              <a:t> Industries faces challenges in understanding the drivers of profitability and regional sales performance within its consumer electronics division.</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 Inconsistent demand patterns, varying discount practices, and differences in payment modes make it difficult to identify which products, regions, and customer segments most contribute to sustained revenue growth.</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 Additionally, the business struggles to predict future sales with accuracy and to personalize customer offerings effectively. By leveraging artificial intelligence and advanced analytics, </a:t>
            </a:r>
            <a:r>
              <a:rPr lang="en-US" dirty="0" err="1">
                <a:latin typeface="Calibri" panose="020F0502020204030204" pitchFamily="34" charset="0"/>
                <a:cs typeface="Calibri" panose="020F0502020204030204" pitchFamily="34" charset="0"/>
              </a:rPr>
              <a:t>FusionPoint</a:t>
            </a:r>
            <a:r>
              <a:rPr lang="en-US" dirty="0">
                <a:latin typeface="Calibri" panose="020F0502020204030204" pitchFamily="34" charset="0"/>
                <a:cs typeface="Calibri" panose="020F0502020204030204" pitchFamily="34" charset="0"/>
              </a:rPr>
              <a:t> Industries can uncover actionable insights from its sales data, forecast demand, optimize pricing strategies, and drive targeted marketing initiatives to support data-driven, profitable growth</a:t>
            </a:r>
          </a:p>
        </p:txBody>
      </p:sp>
    </p:spTree>
    <p:extLst>
      <p:ext uri="{BB962C8B-B14F-4D97-AF65-F5344CB8AC3E}">
        <p14:creationId xmlns:p14="http://schemas.microsoft.com/office/powerpoint/2010/main" val="379702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2" name="Straight Connector 4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3" name="Rectangle 42">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5" name="TextBox 10">
            <a:extLst>
              <a:ext uri="{FF2B5EF4-FFF2-40B4-BE49-F238E27FC236}">
                <a16:creationId xmlns:a16="http://schemas.microsoft.com/office/drawing/2014/main" id="{491F723F-D062-037A-15D8-0076AB1A7DF1}"/>
              </a:ext>
            </a:extLst>
          </p:cNvPr>
          <p:cNvGraphicFramePr/>
          <p:nvPr>
            <p:extLst>
              <p:ext uri="{D42A27DB-BD31-4B8C-83A1-F6EECF244321}">
                <p14:modId xmlns:p14="http://schemas.microsoft.com/office/powerpoint/2010/main" val="228904640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821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676B9CED-9396-49F7-CEF6-9D4A87A1EDD7}"/>
              </a:ext>
            </a:extLst>
          </p:cNvPr>
          <p:cNvSpPr txBox="1"/>
          <p:nvPr/>
        </p:nvSpPr>
        <p:spPr>
          <a:xfrm>
            <a:off x="1085626" y="413385"/>
            <a:ext cx="10515600" cy="1325563"/>
          </a:xfrm>
          <a:prstGeom prst="rect">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chorCtr="0">
            <a:normAutofit/>
          </a:bodyPr>
          <a:lstStyle>
            <a:lvl1pPr>
              <a:lnSpc>
                <a:spcPct val="80000"/>
              </a:lnSpc>
              <a:spcBef>
                <a:spcPct val="0"/>
              </a:spcBef>
              <a:buNone/>
              <a:defRPr sz="4800" spc="-50" baseline="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lnSpc>
                <a:spcPct val="90000"/>
              </a:lnSpc>
              <a:spcAft>
                <a:spcPts val="600"/>
              </a:spcAft>
            </a:pPr>
            <a:r>
              <a:rPr lang="en-US" sz="4400" b="1" dirty="0">
                <a:solidFill>
                  <a:schemeClr val="tx1"/>
                </a:solidFill>
                <a:latin typeface="+mj-lt"/>
                <a:ea typeface="+mj-ea"/>
                <a:cs typeface="+mj-cs"/>
              </a:rPr>
              <a:t>Data Analysis Approach</a:t>
            </a:r>
          </a:p>
        </p:txBody>
      </p:sp>
      <p:sp>
        <p:nvSpPr>
          <p:cNvPr id="13" name="TextBox 12">
            <a:extLst>
              <a:ext uri="{FF2B5EF4-FFF2-40B4-BE49-F238E27FC236}">
                <a16:creationId xmlns:a16="http://schemas.microsoft.com/office/drawing/2014/main" id="{175D78CE-0F3B-73C7-4991-4521C6C11105}"/>
              </a:ext>
            </a:extLst>
          </p:cNvPr>
          <p:cNvSpPr txBox="1"/>
          <p:nvPr/>
        </p:nvSpPr>
        <p:spPr>
          <a:xfrm>
            <a:off x="236669" y="2055813"/>
            <a:ext cx="1174735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Data Collection &amp; Preparation </a:t>
            </a:r>
          </a:p>
          <a:p>
            <a:endParaRPr lang="en-US" dirty="0"/>
          </a:p>
          <a:p>
            <a:pPr marL="285750" indent="-285750">
              <a:buFont typeface="Arial" panose="020B0604020202020204" pitchFamily="34" charset="0"/>
              <a:buChar char="•"/>
            </a:pPr>
            <a:r>
              <a:rPr lang="en-US" dirty="0"/>
              <a:t>Gather sales transaction data, clean and preprocess the data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Data Exploration &amp; Descriptive Analytics</a:t>
            </a:r>
          </a:p>
          <a:p>
            <a:r>
              <a:rPr lang="en-US" dirty="0"/>
              <a:t> </a:t>
            </a:r>
          </a:p>
          <a:p>
            <a:pPr marL="285750" indent="-285750">
              <a:buFont typeface="Arial" panose="020B0604020202020204" pitchFamily="34" charset="0"/>
              <a:buChar char="•"/>
            </a:pPr>
            <a:r>
              <a:rPr lang="en-US" dirty="0"/>
              <a:t>Use AI-assisted data exploration to identify patterns, outliers, relationships, and trends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Insight Visualization &amp; Reporting using Tableau with AI features for smart recommendations and insights in a slide-deck</a:t>
            </a:r>
          </a:p>
          <a:p>
            <a:endParaRPr lang="en-US" dirty="0"/>
          </a:p>
          <a:p>
            <a:pPr marL="285750" indent="-285750">
              <a:buFont typeface="Arial" panose="020B0604020202020204" pitchFamily="34" charset="0"/>
              <a:buChar char="•"/>
            </a:pPr>
            <a:r>
              <a:rPr lang="en-US" dirty="0"/>
              <a:t>Summarize actionable findings, supported by AI-enhanced insights, to drive decisions on pricing, product assortment, and customer outreach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8908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E7246A-B83B-4681-3A3C-D0F2C8F0EB0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134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2748</TotalTime>
  <Words>1118</Words>
  <Application>Microsoft Office PowerPoint</Application>
  <PresentationFormat>Widescreen</PresentationFormat>
  <Paragraphs>131</Paragraphs>
  <Slides>19</Slides>
  <Notes>6</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RetrospectVTI</vt:lpstr>
      <vt:lpstr>Oasis</vt:lpstr>
      <vt:lpstr>PowerPoint Presentation</vt:lpstr>
      <vt:lpstr>OUTLINE</vt:lpstr>
      <vt:lpstr>PowerPoint Presentation</vt:lpstr>
      <vt:lpstr>PowerPoint Presentation</vt:lpstr>
      <vt:lpstr>Aim of the project</vt:lpstr>
      <vt:lpstr>Problem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peace buhari</dc:creator>
  <cp:lastModifiedBy>peace buhari</cp:lastModifiedBy>
  <cp:revision>2</cp:revision>
  <dcterms:created xsi:type="dcterms:W3CDTF">2025-09-13T10:25:21Z</dcterms:created>
  <dcterms:modified xsi:type="dcterms:W3CDTF">2025-12-02T17:17:39Z</dcterms:modified>
</cp:coreProperties>
</file>